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14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6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7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132" y="1709738"/>
            <a:ext cx="947631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132" y="4589463"/>
            <a:ext cx="94763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30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1132" y="1825625"/>
            <a:ext cx="414866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132" y="365125"/>
            <a:ext cx="935725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8131" y="1681163"/>
            <a:ext cx="3999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8133" y="2505075"/>
            <a:ext cx="399944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2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9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7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9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1132" y="365125"/>
            <a:ext cx="94826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132" y="1825625"/>
            <a:ext cx="94826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1132" y="6356350"/>
            <a:ext cx="1710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F10A-C512-4488-B84E-5F3E10870E5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AF83-F6A7-4FC6-9104-646F8F404E7D}" type="slidenum">
              <a:rPr lang="en-US" smtClean="0"/>
              <a:t>‹#›</a:t>
            </a:fld>
            <a:endParaRPr lang="en-US"/>
          </a:p>
        </p:txBody>
      </p:sp>
      <p:pic>
        <p:nvPicPr>
          <p:cNvPr id="1040" name="Picture 16" descr="https://encrypted-tbn3.gstatic.com/images?q=tbn:ANd9GcRBs6WLoaNcwjccVFIKaUNlKH7ff9tUi-9gyhp9C4gSAJW6jiA_7Q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113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2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N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1cd68YkVd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Streptococcus_pneumonia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Identifying the Substance of Genes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Somehow the heat killed bacteria had transferred their disease-causing ability to the harmless R strain bacteria.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Griffith reasoned that when he had mixed the two strands together some chemical factor had transferred from the heat-killed cells of the S strain to the live cells of the R strain.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He called this process </a:t>
            </a:r>
            <a:r>
              <a:rPr lang="en-US" b="1" dirty="0" smtClean="0"/>
              <a:t>transformation</a:t>
            </a:r>
            <a:r>
              <a:rPr lang="en-US" dirty="0" smtClean="0"/>
              <a:t> as one type of bacteria had been permanently changed into another. 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Because the ability to cause disease was inherited by the offspring of the transformed bacteria Griffith concluded that the transforming factor must be a </a:t>
            </a:r>
            <a:r>
              <a:rPr lang="en-US" b="1" dirty="0" smtClean="0"/>
              <a:t>gene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Molecular cause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132" y="1825625"/>
            <a:ext cx="556421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1944 a group of scientists in NY led by Canadian biologist Oswald Avery decided to repeat Griffith’s experiments.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hypothesized that if they could find the most important molecule in transformation it might reveal the chemical nature of the gene.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Oswald Av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838" y="1504561"/>
            <a:ext cx="3253994" cy="467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21040" y="6345936"/>
            <a:ext cx="329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Oswald Avery (1877-1955)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Molecular cause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Avery’s team extracted a mixture of various molecules from the heat-killed bacteria.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treated the mixture with enzymes that destroyed proteins, lipids, carbohydrates, and some other molecules including the nucleic acid RNA.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Transformation still occurred. Since all of the above molecules had been destroyed none of them could be responsible for transformation.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Molecular cause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Avery’s team repeated the experiment again. This time they used enzymes that destroyed a different nucleic acid – DNA.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time transformation did </a:t>
            </a:r>
            <a:r>
              <a:rPr lang="en-US" b="1" dirty="0" smtClean="0"/>
              <a:t>not</a:t>
            </a:r>
            <a:r>
              <a:rPr lang="en-US" dirty="0" smtClean="0"/>
              <a:t> occur.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By observing bacterial transformation Avery and other scientists discovered that the nucleic acid DNA (</a:t>
            </a:r>
            <a:r>
              <a:rPr lang="en-US" b="1" dirty="0" smtClean="0">
                <a:hlinkClick r:id="rId2"/>
              </a:rPr>
              <a:t>deoxyribonucleic acid</a:t>
            </a:r>
            <a:r>
              <a:rPr lang="en-US" b="1" dirty="0" smtClean="0"/>
              <a:t>) transmits genetic information from one generation to the next.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50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role did </a:t>
            </a:r>
            <a:r>
              <a:rPr lang="en-US" b="1" dirty="0" smtClean="0"/>
              <a:t>bacterial viruses </a:t>
            </a:r>
            <a:r>
              <a:rPr lang="en-US" dirty="0" smtClean="0"/>
              <a:t>play in identifying genetic material?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the nature of science it usually takes several experiments (repeated multiple times) to convince scientist about something as important as the nature of genes.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of the most important discoveries was made by two people in Avery’s team – Alfred Hershey and Avery Chase.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conducted experiments of viruses – tiny non-living particles that can infect living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Bacteriophage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 bacteriophage is a type of virus that infects bacteria.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The bacteriophage attaches itself to the surface of the bacteria cell and injects its genetic information into the cell.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genetic information is used to produce many new copies of the bacteriophage.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Eventually the bacteria cell bursts open and hundreds of new viruses leave to go and infect more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Bacteriophages</a:t>
            </a:r>
            <a:endParaRPr lang="en-US" dirty="0"/>
          </a:p>
        </p:txBody>
      </p:sp>
      <p:pic>
        <p:nvPicPr>
          <p:cNvPr id="1026" name="Picture 2" descr="http://oceanworld.tamu.edu/resources/oceanography-book/Images/Bacteriophage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32" y="1825625"/>
            <a:ext cx="47625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aculty.ccbcmd.edu/courses/bio141/lecguide/unit3/viruses/images/lysosu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254" y="1317052"/>
            <a:ext cx="4916063" cy="499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8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Hershey-Chase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Hershey and Chase </a:t>
            </a:r>
            <a:r>
              <a:rPr lang="en-US" dirty="0" smtClean="0"/>
              <a:t>studied </a:t>
            </a:r>
            <a:r>
              <a:rPr lang="en-US" dirty="0" smtClean="0"/>
              <a:t>a bacteriophage that consisted of a protein coat and a DNA core.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wanted to determine which part of the bacteriophage entered the cell – the </a:t>
            </a:r>
            <a:r>
              <a:rPr lang="en-US" dirty="0" smtClean="0"/>
              <a:t>protein </a:t>
            </a:r>
            <a:r>
              <a:rPr lang="en-US" dirty="0" smtClean="0"/>
              <a:t>coat or the DNA core.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results would either support or reject Avery’s findings that genes were made of DNA.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Hershey-Chase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They grew bacteriophages in cultures that contained two different radioactive isotopes – phosphorus-32 (</a:t>
            </a:r>
            <a:r>
              <a:rPr lang="en-US" baseline="30000" dirty="0" smtClean="0"/>
              <a:t>32</a:t>
            </a:r>
            <a:r>
              <a:rPr lang="en-US" dirty="0" smtClean="0"/>
              <a:t>P) and sulphur-35 (</a:t>
            </a:r>
            <a:r>
              <a:rPr lang="en-US" baseline="30000" dirty="0" smtClean="0"/>
              <a:t>35</a:t>
            </a:r>
            <a:r>
              <a:rPr lang="en-US" dirty="0" smtClean="0"/>
              <a:t>S).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This was a good strategy as protein contains almost no phosphorus and DNA contains no </a:t>
            </a:r>
            <a:r>
              <a:rPr lang="en-US" dirty="0" err="1" smtClean="0"/>
              <a:t>sulphur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b="1" dirty="0" smtClean="0"/>
              <a:t>If they found 35S in the bacteria cells it would mean that the protein coat had been injected into cell.</a:t>
            </a:r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r>
              <a:rPr lang="en-US" b="1" dirty="0" smtClean="0"/>
              <a:t>If they found 32P it would confirm that the DNA had been injected into the cell.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Hershey-Chase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Hershey and Chase mixed the marked viruses with bacterial cells. They waited a few minutes for the bacteria to be infected and then separated the viruses and bacteria.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then tested bacteria to find out which radioactive marker had been passed on – the one in the DNA or the one in the protein coat.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results showed that nearly all the radioactivity found in the infected bacterial cells was </a:t>
            </a:r>
            <a:r>
              <a:rPr lang="en-US" baseline="30000" dirty="0" smtClean="0"/>
              <a:t>32</a:t>
            </a:r>
            <a:r>
              <a:rPr lang="en-US" dirty="0" smtClean="0"/>
              <a:t>P – the marker found in </a:t>
            </a:r>
            <a:r>
              <a:rPr lang="en-US" b="1" dirty="0" smtClean="0"/>
              <a:t>DNA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This confirmed the fact that the bacteriophage was passing on its genetic information through DNA and confirmed Avery’s findings.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02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Substance of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does a gene work?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we wanted to understand how a car engine works we would first need to learn what the individual parts do.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same principle hold true for understanding genes. If we want to know how  a gene works we first need to know what the basic unit of a gene is, and how it is structured.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gene is made from DNA.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132" y="360749"/>
            <a:ext cx="9482668" cy="1325563"/>
          </a:xfrm>
        </p:spPr>
        <p:txBody>
          <a:bodyPr/>
          <a:lstStyle/>
          <a:p>
            <a:r>
              <a:rPr lang="en-US" dirty="0"/>
              <a:t>The Hershey-Chase Experiment</a:t>
            </a:r>
          </a:p>
        </p:txBody>
      </p:sp>
      <p:pic>
        <p:nvPicPr>
          <p:cNvPr id="2050" name="Picture 2" descr="http://www.wikipedia.or.ke/images/thumb/3/32/Hershey_Chase_experiment.png/300px-Hershey_Chase_experi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32" y="1647277"/>
            <a:ext cx="4639396" cy="427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lifesciencesfoundation.org/content/media/2011/06/18/1952_The_Hershey-Chase_blender_experiment_uic.edu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160" y="2732532"/>
            <a:ext cx="38862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69480" y="2155126"/>
            <a:ext cx="361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Video: Hershey-Chase Experiment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43016" y="6032293"/>
            <a:ext cx="619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Martha Chase (1927-2003) and Alfred Hershey (1908-1997)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Scientist know knew that genes were made of DNA.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next step was to more fully understand exactly </a:t>
            </a:r>
            <a:r>
              <a:rPr lang="en-US" dirty="0" err="1" smtClean="0"/>
              <a:t>hom</a:t>
            </a:r>
            <a:r>
              <a:rPr lang="en-US" dirty="0" smtClean="0"/>
              <a:t> DNA passed on this genetic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next era of study </a:t>
            </a:r>
            <a:r>
              <a:rPr lang="en-US" dirty="0" err="1" smtClean="0"/>
              <a:t>beagan</a:t>
            </a:r>
            <a:r>
              <a:rPr lang="en-US" dirty="0" smtClean="0"/>
              <a:t> with the following basic assumption;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The DNA that makes up genes must be capable of storing, copying, and transmitting the genetic information from a cell.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This happens in much the same way that knowledge is passed down from one generation to the next in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foremost role of DNA is to store the </a:t>
            </a:r>
            <a:r>
              <a:rPr lang="en-US" b="1" dirty="0"/>
              <a:t>g</a:t>
            </a:r>
            <a:r>
              <a:rPr lang="en-US" b="1" dirty="0" smtClean="0"/>
              <a:t>enetic information of an organism.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 the genes of a red flowered plant must have the information that produces red pigment.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Genes control patterns of development so the information that turns a single cell into a complex multi-celled organism such as a human must be contained in the DNA of our 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a cell divides it must make a complete copy of every one of its genes.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mechanism for this was unclear until the exact structure of DNA had been discovered.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Once this was known, within a few weeks scientists had come up with a working model for </a:t>
            </a:r>
            <a:r>
              <a:rPr lang="en-US" b="1" dirty="0" smtClean="0"/>
              <a:t>DNA replication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5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M</a:t>
            </a:r>
            <a:r>
              <a:rPr lang="en-US" dirty="0" smtClean="0"/>
              <a:t>endel’s work had shown genes are passed down from one generation to the next.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Therefore DNA molecules must be carefully sorted and passed along during cell division. This is especially true during the process of meiosis where cells divide in order to produce gametes.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Eukaryotic cells contain many chromosomes. The loss of any genes (or any DNA) would result in important genetic information not being passed down to the next generation.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Substance of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the first half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 biologist were developing the filed of genetics.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Scientist already knew about genes but they did not know about the chemical structure of genes.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order to fully understand genetics scientist would have to learn more about the actual physical structure of genes.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discovery of the chemical nature of genes began (like many scientific discoveries) when scientists were looking for something else.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Frederick Griffith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Frederick Griffith was a British scientist who was trying to figure out why bacteria made people sick.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Specifically he was looking at the bacteria that caused the serious lung illness pneumonia (</a:t>
            </a:r>
            <a:r>
              <a:rPr lang="en-US" i="1" dirty="0">
                <a:hlinkClick r:id="rId2" tooltip="Streptococcus pneumoniae"/>
              </a:rPr>
              <a:t>Streptococcus </a:t>
            </a:r>
            <a:r>
              <a:rPr lang="en-US" i="1" dirty="0" smtClean="0">
                <a:hlinkClick r:id="rId2" tooltip="Streptococcus pneumoniae"/>
              </a:rPr>
              <a:t>pneumonia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conducted what are now known as the Griffith experiments.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642616" y="2035935"/>
            <a:ext cx="2752343" cy="40466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42616" y="6172582"/>
            <a:ext cx="318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Frederick Griffith (1879-1941)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Griffith Experiments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Griffith had isolated two very similar types of bacteria from mice.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were actually two strains of the same bacterial species.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Both strains grew well in culture plates. One had smooth edges and caused pneumonia (S strain) and one had rough edges and did not cause pneumonia (R strain).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difference in appearance made the two colonies very easy to tell apart.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Griffith injected mice with the S strain (disease causing) they developed pneumonia and died.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he injected mice with the R strain they remained healthy.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Griffith wandered what it was that killed the mice injected with the S strain? Was it some sort of toxin produced by the S strain bacteria?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investigate this Griffith conducted a number of experiments.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 he took a culture of the S strain, heated the bacteria to kill them, then injected the heat-killed bacteria into laboratory mice.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mice survived. This suggested that the cause of pneumonia was not a toxin produced by bacteria.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Griffiths next experiment he mixed some of the heat-killed bacteria with the non-disease causing R strain bacteria, then injected the mixture into some mice.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neither type of bacteria should have killed the mice. To Griffith’s surprise the injected mice developed pneumonia and died.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he examined the mice he found that their lungs were filled with the S strain bacteria.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could this have happened if the S strain in the mix were dead?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Griffith’s Experiments</a:t>
            </a:r>
            <a:endParaRPr lang="en-US" dirty="0"/>
          </a:p>
        </p:txBody>
      </p:sp>
      <p:pic>
        <p:nvPicPr>
          <p:cNvPr id="3078" name="Picture 6" descr="http://www.rci.rutgers.edu/~uzwiak/GBSummer13/GB101Summer13Lect/GB101Summer_Lect16_files/image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959" y="1825625"/>
            <a:ext cx="598170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3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1461</Words>
  <Application>Microsoft Office PowerPoint</Application>
  <PresentationFormat>Widescreen</PresentationFormat>
  <Paragraphs>149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Identifying the Substance of Genes</vt:lpstr>
      <vt:lpstr>Identifying the Substance of Genes</vt:lpstr>
      <vt:lpstr>Identifying the Substance of Genes</vt:lpstr>
      <vt:lpstr>Frederick Griffith</vt:lpstr>
      <vt:lpstr>The Griffith Experiments</vt:lpstr>
      <vt:lpstr>Griffith’s Experiments</vt:lpstr>
      <vt:lpstr>Griffith’s Experiments</vt:lpstr>
      <vt:lpstr>Griffith’s Experiments</vt:lpstr>
      <vt:lpstr>Griffith’s Experiments</vt:lpstr>
      <vt:lpstr>Transformation</vt:lpstr>
      <vt:lpstr>The Molecular cause of Transformation</vt:lpstr>
      <vt:lpstr>The Molecular cause of Transformation</vt:lpstr>
      <vt:lpstr>The Molecular cause of Transformation</vt:lpstr>
      <vt:lpstr>Bacterial Viruses</vt:lpstr>
      <vt:lpstr>Bacteriophage</vt:lpstr>
      <vt:lpstr>Bacteriophages</vt:lpstr>
      <vt:lpstr>The Hershey-Chase Experiment</vt:lpstr>
      <vt:lpstr>The Hershey-Chase Experiment</vt:lpstr>
      <vt:lpstr>The Hershey-Chase Experiment</vt:lpstr>
      <vt:lpstr>The Hershey-Chase Experiment</vt:lpstr>
      <vt:lpstr>The Role of DNA</vt:lpstr>
      <vt:lpstr>Storing Information</vt:lpstr>
      <vt:lpstr>Copying Information</vt:lpstr>
      <vt:lpstr>Transmitting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Substance of Genes</dc:title>
  <dc:creator>Andrew McLean</dc:creator>
  <cp:lastModifiedBy>Andrew McLean</cp:lastModifiedBy>
  <cp:revision>22</cp:revision>
  <dcterms:created xsi:type="dcterms:W3CDTF">2014-01-10T19:39:13Z</dcterms:created>
  <dcterms:modified xsi:type="dcterms:W3CDTF">2014-02-04T02:07:41Z</dcterms:modified>
</cp:coreProperties>
</file>