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32" y="1122363"/>
            <a:ext cx="872066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332" y="3602038"/>
            <a:ext cx="87206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7332" y="6356350"/>
            <a:ext cx="1634068" cy="365125"/>
          </a:xfrm>
        </p:spPr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6" descr="https://encrypted-tbn3.gstatic.com/images?q=tbn:ANd9GcRBs6WLoaNcwjccVFIKaUNlKH7ff9tUi-9gyhp9C4gSAJW6jiA_7Q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"/>
            <a:ext cx="18711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6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6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1709738"/>
            <a:ext cx="94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332" y="4589463"/>
            <a:ext cx="94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2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6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365125"/>
            <a:ext cx="940805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332" y="1681163"/>
            <a:ext cx="4614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7332" y="2505075"/>
            <a:ext cx="461433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2533" y="1681163"/>
            <a:ext cx="46328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22534" y="2505075"/>
            <a:ext cx="463285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5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3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9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7332" y="365125"/>
            <a:ext cx="9406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332" y="1847850"/>
            <a:ext cx="94064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7332" y="6356350"/>
            <a:ext cx="1634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608B-D558-47A7-856F-7A4408F4AC2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4425-0F92-492B-BC5C-56747C1AED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6" descr="https://encrypted-tbn3.gstatic.com/images?q=tbn:ANd9GcRBs6WLoaNcwjccVFIKaUNlKH7ff9tUi-9gyhp9C4gSAJW6jiA_7Q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711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4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Structure of DNA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217" y="0"/>
            <a:ext cx="1151547" cy="1509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231" y="5159881"/>
            <a:ext cx="1146533" cy="1428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9231" y="1771546"/>
            <a:ext cx="1149040" cy="1612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9231" y="3659016"/>
            <a:ext cx="1149040" cy="1261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39231" y="1509936"/>
            <a:ext cx="1144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Mendel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34217" y="3397406"/>
            <a:ext cx="1154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Watson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1039231" y="4898271"/>
            <a:ext cx="1152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Crick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39231" y="6588519"/>
            <a:ext cx="1152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Franklin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61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Watson and Crick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At the same time that Franklin was conducting her experiments, </a:t>
            </a:r>
            <a:r>
              <a:rPr lang="en-US" dirty="0"/>
              <a:t>J</a:t>
            </a:r>
            <a:r>
              <a:rPr lang="en-US" dirty="0" smtClean="0"/>
              <a:t>ames Watson (an American Biologist) and Francis Crick (a British physicist) were also trying to understand the structure of DNA.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made 3-dimensional models from card and wire but were unable to come up with a structure that could explain DNA’s properties.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1953, Watson was shown a copy of one of Franklin’s X-rays and the structure of DNA immediately became apparent to him.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0" y="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Watson and Crick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Watson and Crick were able to build a model that explained the specific structure and properties of DNA.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Their results were published in April 1953, the same time that Franklin’s work was published.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Watson and Crick were later awarded the Nobel Prize in Physiology or Medicine. Franklin died in 1958 and so was ineligible for nomination.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Double-Helix Model</a:t>
            </a:r>
            <a:endParaRPr lang="en-US" b="1" dirty="0"/>
          </a:p>
        </p:txBody>
      </p:sp>
      <p:pic>
        <p:nvPicPr>
          <p:cNvPr id="4100" name="Picture 4" descr="http://www.nature.com/scitable/content/24263/sadava_11_8_lar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60" y="1757934"/>
            <a:ext cx="8046593" cy="50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Double-Helix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4" y="1605026"/>
            <a:ext cx="3291840" cy="5426109"/>
          </a:xfrm>
        </p:spPr>
      </p:pic>
    </p:spTree>
    <p:extLst>
      <p:ext uri="{BB962C8B-B14F-4D97-AF65-F5344CB8AC3E}">
        <p14:creationId xmlns:p14="http://schemas.microsoft.com/office/powerpoint/2010/main" val="38526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Double-Helix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does the double-helix model tell us about DNA?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double-helix looks like a spiral staircase or a twisted ladder. Two stands of DNA twist around each 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Watson and Crick realized that the double-helix model accounted for Franklin’s X-ray pattern.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also explained Chargaff’s rule of base pairing and how the two strands of DNA are held together.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model can even tell us how DNA can function as a carrier of genetic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Antiparallel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the double-helix model the two stands run in opposite directions.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biochemistry we say they are </a:t>
            </a:r>
            <a:r>
              <a:rPr lang="en-US" b="1" dirty="0" smtClean="0"/>
              <a:t>antiparallel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enables the nitrogenous bases to come into contact at the center of the molecule.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also allows the double-helix to carry a sequence of nucleotides, arranged like letters in a four-letter alphabet.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At first Watson and Crick could not explain what forces held the two strands together.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then discovered </a:t>
            </a:r>
            <a:r>
              <a:rPr lang="en-US" b="1" dirty="0" smtClean="0"/>
              <a:t>hydrogen bonds </a:t>
            </a:r>
            <a:r>
              <a:rPr lang="en-US" dirty="0" smtClean="0"/>
              <a:t>could form between certain nitrogenous bases providing just enough force to keep both strands together.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fact that both strands are held together by these weak hydrogen bonds is very important to the way in which DNA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Watson and Crick’s model showed that hydrogen bonds could create a nearly perfect fit between nitrogenous bases.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 these bonds can only form between certain base pairs. Adenine will only bond with thymine and </a:t>
            </a:r>
            <a:r>
              <a:rPr lang="en-US" dirty="0" err="1" smtClean="0"/>
              <a:t>and</a:t>
            </a:r>
            <a:r>
              <a:rPr lang="en-US" dirty="0" smtClean="0"/>
              <a:t> guanine will only join with cytosine.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nearly perfect fit between A-T and C-G is known as </a:t>
            </a:r>
            <a:r>
              <a:rPr lang="en-US" b="1" dirty="0" smtClean="0"/>
              <a:t>base pairing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ability of their model to explain Chargaff’s observations further increased Watson and Crick’s confidence that their conclusions were correct.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Base Pairing and Hydrogen Bonds</a:t>
            </a:r>
            <a:endParaRPr lang="en-US" b="1" dirty="0"/>
          </a:p>
        </p:txBody>
      </p:sp>
      <p:pic>
        <p:nvPicPr>
          <p:cNvPr id="5124" name="Picture 4" descr="http://images.tutorvista.com/content/nucleic-acids/base-pair-d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98" y="2159127"/>
            <a:ext cx="4507865" cy="41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730" y="2238184"/>
            <a:ext cx="4443969" cy="15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2304" y="4151376"/>
            <a:ext cx="4636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A-T pairs actually have 2 hydrogen bonds and G-C pairs have 3 hydrogen bonds. Remember hydrogen bonds are the same types of bonds that give water its special qualities. </a:t>
            </a:r>
          </a:p>
          <a:p>
            <a:endParaRPr lang="en-US" dirty="0"/>
          </a:p>
          <a:p>
            <a:r>
              <a:rPr lang="en-US" dirty="0" smtClean="0"/>
              <a:t>The 5’ and 3’ ends are named after the carbon number on the ribose sugar in each nucleotide.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components of DNA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Scientists now knew that DNA was the molecule that passed on and carried genetic information.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next step was to explain how DNA did this.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Scientists needed to explain how DNA was able to code for proteins as well as how it was replicated and inherited.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To do this they needed to understand the chemical </a:t>
            </a:r>
            <a:r>
              <a:rPr lang="en-US" b="1" dirty="0" err="1" smtClean="0"/>
              <a:t>componets</a:t>
            </a:r>
            <a:r>
              <a:rPr lang="en-US" b="1" dirty="0" smtClean="0"/>
              <a:t> of DNA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Deoxyribonucleic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DNA is a </a:t>
            </a:r>
            <a:r>
              <a:rPr lang="en-US" b="1" dirty="0" smtClean="0"/>
              <a:t>nucleic acid </a:t>
            </a:r>
            <a:r>
              <a:rPr lang="en-US" dirty="0" smtClean="0"/>
              <a:t>made up of </a:t>
            </a:r>
            <a:r>
              <a:rPr lang="en-US" b="1" dirty="0" smtClean="0"/>
              <a:t>nucleotides</a:t>
            </a:r>
            <a:r>
              <a:rPr lang="en-US" dirty="0" smtClean="0"/>
              <a:t> joined into long strands or chains by </a:t>
            </a:r>
            <a:r>
              <a:rPr lang="en-US" b="1" dirty="0" smtClean="0"/>
              <a:t>covalent bonds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Nucleic acids are long, slightly acidic molecules that were originally identified in cell nuclei.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Like many other </a:t>
            </a:r>
            <a:r>
              <a:rPr lang="en-US" b="1" dirty="0" smtClean="0"/>
              <a:t>macromolecules</a:t>
            </a:r>
            <a:r>
              <a:rPr lang="en-US" dirty="0" smtClean="0"/>
              <a:t> nucleic acids are made up of smaller </a:t>
            </a:r>
            <a:r>
              <a:rPr lang="en-US" b="1" dirty="0" smtClean="0"/>
              <a:t>subunits</a:t>
            </a:r>
            <a:r>
              <a:rPr lang="en-US" dirty="0" smtClean="0"/>
              <a:t> liked together to form long chains.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Nucleotides are the building blocks of nucleic acids. Each nucleotide is made from 3 components; a </a:t>
            </a:r>
            <a:r>
              <a:rPr lang="en-US" b="1" dirty="0" smtClean="0"/>
              <a:t>5-carbon sugar</a:t>
            </a:r>
            <a:r>
              <a:rPr lang="en-US" dirty="0" smtClean="0"/>
              <a:t>, </a:t>
            </a:r>
            <a:r>
              <a:rPr lang="en-US" b="1" dirty="0" smtClean="0"/>
              <a:t>called</a:t>
            </a:r>
            <a:r>
              <a:rPr lang="en-US" dirty="0" smtClean="0"/>
              <a:t> </a:t>
            </a:r>
            <a:r>
              <a:rPr lang="en-US" b="1" dirty="0" err="1" smtClean="0"/>
              <a:t>deoxyribose</a:t>
            </a:r>
            <a:r>
              <a:rPr lang="en-US" dirty="0" smtClean="0"/>
              <a:t>, a </a:t>
            </a:r>
            <a:r>
              <a:rPr lang="en-US" b="1" dirty="0" smtClean="0"/>
              <a:t>phosphate group </a:t>
            </a:r>
            <a:r>
              <a:rPr lang="en-US" dirty="0" smtClean="0"/>
              <a:t>and a </a:t>
            </a:r>
            <a:r>
              <a:rPr lang="en-US" b="1" dirty="0" smtClean="0"/>
              <a:t>nitrogenous base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Nitrogenous Bases and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Nitrogenous bases are simply bases that contain nitrogen. DNA has 4 different types of base; </a:t>
            </a:r>
            <a:r>
              <a:rPr lang="en-US" b="1" dirty="0" smtClean="0"/>
              <a:t>adenine (A), thymine (T), guanine (G), and cytosine (C).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Nucleotides are joined together by covalent bonds (a bond between atoms where electrons are shared) that form between the phosphate group of one nucleotide and the sugar group of another.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In this way the nitrogenous bases stick out sideways from the nucleotide chain.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The nucleotides can be arranged in any order and as we will see it is the sequence of nitrogenous bases that makes up our genetic code.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At first is was unclear, and scientists were mystified, how this simple structure could provide such diversity of life as is witnessed on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Nucleotides</a:t>
            </a:r>
            <a:endParaRPr lang="en-US" dirty="0"/>
          </a:p>
        </p:txBody>
      </p:sp>
      <p:pic>
        <p:nvPicPr>
          <p:cNvPr id="1032" name="Picture 8" descr="https://meyerbio1b.wikispaces.com/file/view/DNANucleotides/71394229/DNANucleot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93" y="1362456"/>
            <a:ext cx="5788152" cy="52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Solving the Structure of DNA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Knowing the chemical structure of DNA was only the beginning of our understanding of how it works.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fully comprehend how DNA works we needed to understand how those chains were arranged in three dimensions.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find out how this was discovered we need to take a look at the work of several prominent scientists.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Chargaff’s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An Austrian-American scientist named Erwin Chargaff discovered that DNA had equal percentages of adenine and thymine bases.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same is true for guanine and cytosine.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fact that </a:t>
            </a:r>
            <a:r>
              <a:rPr lang="en-US" b="1" dirty="0" smtClean="0"/>
              <a:t>[A] = [T] </a:t>
            </a:r>
            <a:r>
              <a:rPr lang="en-US" dirty="0" smtClean="0"/>
              <a:t>and </a:t>
            </a:r>
            <a:r>
              <a:rPr lang="en-US" b="1" dirty="0" smtClean="0"/>
              <a:t>[G] = [C] </a:t>
            </a:r>
            <a:r>
              <a:rPr lang="en-US" dirty="0" smtClean="0"/>
              <a:t>became known as one of “</a:t>
            </a:r>
            <a:r>
              <a:rPr lang="en-US" b="1" dirty="0" smtClean="0"/>
              <a:t>Chargaff’s rules</a:t>
            </a:r>
            <a:r>
              <a:rPr lang="en-US" dirty="0" smtClean="0"/>
              <a:t>”.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was true even when DNA samples were taken from organisms as different as bacteria and humans.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Nobody could say why this was the case.</a:t>
            </a:r>
          </a:p>
        </p:txBody>
      </p:sp>
    </p:spTree>
    <p:extLst>
      <p:ext uri="{BB962C8B-B14F-4D97-AF65-F5344CB8AC3E}">
        <p14:creationId xmlns:p14="http://schemas.microsoft.com/office/powerpoint/2010/main" val="4911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Franklin’s X-Rays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Rosalind Franklin was a British scientist who began to study DNA in the early 1950s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She used a technique called X-ray diffraction to get information about the structure of DNA.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involved stretching out some molecules of DNA and then aiming a powerful X-ray at them. She worked tirelessly to obtain better and better patterns.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hUXFxcYGBgXFxwaFxgbFxcaHBwdHB0cHCggHBwlHBoaIjEiJSkrLi4uFx8zODMsNygtLisBCgoKDg0OFxAQGCwkHBwsLCwsLCwsLCwsLCwsNywsLCwsLCwsLCwsLCwsLCwsLCwsLCwsLCwsLCwsLCwsLCwsLP/AABEIAK0BJAMBIgACEQEDEQH/xAAcAAABBAMBAAAAAAAAAAAAAAAFAwQGBwABAgj/xAA7EAABAgQEAwYEBQQCAgMAAAABAhEAAyExBAUSQQZRYSJxgZGx8BMyodEHI1LB4TNCcvEUYoKiFUPC/8QAGAEAAwEBAAAAAAAAAAAAAAAAAAECAwT/xAAhEQEBAAICAwADAQEAAAAAAAAAAQIRAzESIUETMlFhIv/aAAwDAQACEQMRAD8AhWON4DFfKDGZ0eAKDeG0p/hZlIT+J2o4wdjCSldqAComwjPmxyVUhrPnDx84AdS5kLy1QxlzBuR37Q7kSqE6gB1cC/Nm/wBiAOpqo08ca0kFlpJpzDb7gOdvGjwpMkLSlKlJUEksFEdktsDYnpACq1NCcuZWMWp4TReECi11juUqkITTWFJdoYO8vV+YnvEeiMy/qHw9BHnLAH8wd49Y9GZkPzD72jLl6OdmhEaMbVGjHMpyI00dtGtMAcAR0Ex0EwnMWz7QBskbw1xGOQkXfu5+/WI/xDxOiQhROxZ+js/dbwMVpnnHy1umUns1qbnqBtSnWKmNvS/GT9lrYniRCTt59DbygfP4xQLEDqRSn2Y+YijsVm06YXVMPOlL3t3/AFhuuco/Mok9S8XOIeeP8XkeN0mygHYWDdf9Q7k8VhRDFBfbz+r08+UUAmYQXc+cOcPmcxHyqNfHuh/iE5Mf49FYbOUKuN/B3a/u8EpWISqxEefMDxfNR81Q7vvb7xN+HOMETKEsqgqKmo5Czm3fEXCw9Y5dVaaY6TAfLsx1BgQR75wTlzwYhFlhcCNhMajCYCdNG41HQgJjRkbEZAHnnNDQwBli8Hs2BaAKLGO5NO8IIZzj2o7OKCEvvAudOKnrAR7iMfRk0HOGaamEEAiHOHluQbeMBHkskJdNSRXu99P4TRO3O8dSVuWep5gEPXn6+kOsXh0sGJKintPsp/q8Bt4efpYgIKnftAK26jx38KuQwOLWhRKBq1BlISHdzbRUNt2gXqN4BpJSaUPo/wDG0LS8Y1D2hyNfDkB4QBLMbgErlpXIQp9JK0MSUsKAJJ1FSmsAoDmLAQhFd/EEHxBqIUwkxQeZICksyllBYp7VHI7QDipdoXVJC1fFlVTpBWkajYVVqqwFPmCe4PVGYzhWFZApCc+/dC+HFIYd4IfmDvHrHo3MT+YfD0jzrg/6ie8eseicxH5h8PQRly9HOzSNNHQjl45lNtGzSMhoqeQHUADWxJDPsWBsxt94AUnTwmpoKueUQvjHiT4IJSX5jwoW+vlD7PMzGkoCgC5Bc9no7OWP0d9oqPiLF6nJDknxAYUBN2NHbnzisZutZj4zdCs5zZc9RKlFtgWHI+vrAxVo6PuvPaNER0SaYW2+65J/1GjGz78o2mWXhk5Acd0dJjFSy4oe1al35RhvXa45QBhEKSphSoKFCPGsJj373jTwBYPCPGBGmXM5gDuJ23o7tyEWjlWNSsBj8z9zguWNvYjzjIcKcbRYfCmfrSyVl+0agGlyz7uB02jHPDXuN8L5zVXKhcKgwGy/GAgVJPo+x5WgnLX9vGMkWaOTG0RwFvG0rgS7JjI5MZAFAZvYxGypgSYkmcGhiLYwjSz1eO5NDp0xzWMlCtI2EQpJDQJaUmFkOWHOE5pglkeE+IsOfK/1LQGzD4dThIZ/TeCf/wAbPlMk6gFlJY3oaPyv9RFg8K5MA5QPmup3J+n8dIks/hlCwApI61qXu5BeFs1C5hh1IUpKhUFvfgBDBRi9+KODP+QgMlOsBguoUALDkQ/lqU0VNxBwxOwzqmIIS97i7X8RfnARThbMiiYFM6gCElI7YccmZQ2YhQqXBDg9zly0reXpYEKQUMmmwIIOlQcg3F7giIyiYxg1jczM9KXNUgAukPR66hVQL1c3HQQwdKBmkqT2lqdQSDTdSipSmFgTdy/fHeCm6kvA7CzXcPVTbirGj6jUdN4VwqlIWqWsMTUDYHwp5UpAYrhlfmJ7xHovMT+YfD0jzdhD20949Y9IZj/UV4egjLl/U52aNGNG3hOYqOZTiYukAM0xhaj7nqw5Nd6hg94f46aagXI9afvEaxk3tGtNVaPfb1bvga4Yg+bjUCd93+XzPNwb84rrP6FhROwPW3UC/lE84hmgMX5F/P1DGxFPKucbNKyH2er0uW90jXjiuW+tGMOsLgyu3ptvCmX4IrUzeFnqfHnE3y7KgxB+gdqA6ns2nn+mLyy0y4+Py7Bss4bCikGp608RVn5XDnug3hOG2ISabKDBrfTeJRhpDGpGztbr9vCC0jCjz5U2AjG5Wt9Y4/EKxHDSNI7LsxHMFm77N1GnugPmXCDVBrUuBWlRTani4i1pmDDU6UBbaGeKwIaxG3I2f9jeCZWF/wA3uKKzDK1ynCmuRT33Qxb9otvOcqBSp2IqL9Ob0oLBxSK5zXLgj5XpXwLMzPS4eljSNsc9ss+PXuBco+ftvSJXlo0sAS+khN9Q3feofup4CKC/l6xIMkQFFJ3F+qSC/cXr1paHn0XFfayOGcxKTpUCHqm9XBd9wz0ia4bEuEl/mqGDbP5Gte6K6wyhLPZUFAsQ1gFAM9NWxZgz+DyTAYtiATVhVXzDYgkju5W8+dvnjtLcKkJCUpokAADkAKDyhyIYYdZMO0LhOelT7tGo0SYyAnnbOJ1DEWmzngzms0tEcjtZ0rraMMysEFZSr/jpmiqS5LXT2iKh7EJd2gU0BOwpzE14My9UxYodPd78jzjrgPgk4kGdNJTLBoBdR7+UWvgcqlSglMtASlNm+94DghlcoISECw9uer7wUlKhhIvD2WIQp0hXWE8ywaZspUtY1JWkpI5gisdJjt4RPM3FuQTMLPUhSCkEkp5FN6c2gZhBViSO5zHpPiPIZOLl6ZqX5EfMO4iKF4k4dXh5ypaqNVJIopLliD4fSKMOny1IUxAPcxHvwh5KCVJ7StLNdquQKOWFOm14FTcQp6lywD3dqDvh1hcTsCz9A4MMDWDmgzEkVqPWPSGZf1D4ekeastIdLfq2fn1j0tmP9Q+HpGXL0c7MZiwkOSw5mgrCE+ZTn7+sLT0ghjan0gdjprBjdvAc69P2jnaQwx08Fi4LEh372P074j+LNEuQdJep0u9kkgdQOnIw/wAVMDkuGJo1um3Wn8xGc4xuhwhdtr2d3odrd0DoxmgHiTEgq00BDUGlq7PsAKbCh8AuByZa+0zpYl2oat12iS5JgRMW5BdRJcbOdtjfuqOcS+Rlw+GxYUZhQB2fennF+WvUK4y3dQX4plPpRVnUU7VBrS4dy/Luglw9LnLKToLPXdnDKFegBcc+USeVkoXUhySedtRY8vfhBjCYdEoWFA3MikTs7dOMDgSQ7AP5UIIgpKw+k3P+/f1jiRi0q3a38eNIcg9X5RLK2uEyH896tSsZPw7ghv4t5/xC0vr7+0ZMmgC/fAnaGcRylSxQOGdqs4I97XivMbiwslKiQaF+pqWBbn8t4uXEyELKurkglwSwFHtRhSIrmnDiCpOhDabsG62Zu5mZ4qXTaXc0q7F5XpGpIoRShr6tGskU01IJq9OTi/R2H7RZcvJE6dBAs3Wp2FNmoP1RDM+yNUo2Oxcn/s1gKAmlOXdGkz36qMuPV3B6TKPZ0VOo0LsCUqDB96Dz8YNZegpuSyWLHYJcFjdmP2iM5Njf1FSRWp3IZnvsSadzF3iQSUlPYCqOSGQ9KsR/1F6NYAOYzrbe4l+W4p93diHv1fx58oN4dTt1EQ/L8R2nfcsFXfuNXfVEqwk+jkvs9rfvEsM4Ie6xkaSYyBk8vZnAQQbzVN4Bx21nU7xeQ6ZMsyyoK0DUkEdohgSwXqFasAb2EBcDkK1TxLUAFOxfataRY2UTJeJw0mcn+oAm2xQkApNOYfqOhgZleF04hSzUklya3MClg8PYESpKZadhCmYTShJUEvyEKZaXSDD6ZJCwx+kIK/TxrPlF5kuVoe+pQYd4CnPgPKsHeH+O8PPUEKPw1mwJofE79IjXEH4bJUy5U0oVqUVqmlSksptxUEV2atSGgJxBwX/xVywiYZ0paQDMoFIX1agBLkO7BKnJ0vDJeMdGIbwLOxSU/DnupCfkWfmYbHm3PrErn4gIGpRYDcwgXUYrH8aZaRh0L/vEwAdxBcd0T2fnMkJczZYBDjtp+8U/+MucpmzJEpCgpISZhIqO0SlLEcgFecECulTSTCqFNzeEbWhxhpZJY7/tFEOZJ/a+5HrHp7Mf6ivD0EeZ8vHaTsHH0j0zmXzq8PQRlzdKnYZPWwJrAPHTCKnZXcB08vfIti7NzLHl7aItmc0B3LNu5evyvzFY5m/HA3H4xlEEullEPUkgffetoi2LAUQsEOFMyrh92VVSSWDed4e5lPDLJJUTQtUWYnnUc+TuGDueHcNrWSUsGJS9zVj30a252atRuKcO4ESZYD9/pbm0HJZCiE1a1PbxytKUp0ilO9r0raHeVYQ78nPvfeJRaffAATbrFbcVY/Ha9MuWAgFn37r2qA96Ra2loF57gyqWSltTFvLbxaHPTPGq44X/AOb8VJnqSEEnslVSALsCXFT+8Whl5BQmxoHYuLRScrhDMJqwqZM0bOpZo2wAYAX+sWdwZlMzDpImYoThslMsJCTvVzTyispP6Ldz6lTRF+LzOCScPoUQLKU3Tv5Cl3MSDM5S1yyJUxMqYbKUjWltwQFJ835RVfEvDGapUZiJ/wAVJr+X2NI1A/KXo9bm0KTZY3XsMwuf49MwflKYUINAKlrCtxFo5Sfiy3V2VXI5FvsTTrAHg7LcQqUk4hICqu4cmtN3te2/jOcPhwAG6fSCqyukcmo0GxZR3BqxD3sHF/LnA7PcIiYgqTcJ5Oe4Cyjt/wCQu7RJM6wRU6g5LUA2r/PWwgRhEHSQolWkF9PV+lA7tagiVY36rFYMmcLJBAPc+phQUFK7AAUg/l2LJS9LXK2qaMxdmBBdwKiM4wy/SQQlATRjZQclyS4DMf4gFluIEsEFNyCXCkuQ3KgGkkOLgd0X3Fy6qaYCaSohiLM7uSOfPY+J6xJBgpeICBNQV/DmJmoOpmWhyD2TcciO+8QrL53aSDXobgAMPAEX7Xzd8TXJZzgC5u5rb0YkiJTyT0kOtv4jUcJWwt9WjITB5tzdEApyGPfEjzlED5uBUEIWWZb6eZ0lie56ecdrKj/4bzVJ+MyikHTZjUOXZTh68okOGm9t2606wA4TSoJWnm+3SJDgJZKm6e/2gOLAyhTpHUQZlpgNlVEgQclmFSpNcqODhhuBuGPW8OVKAvA5WOSvVoJoSklqOCxEAOcAkAkRXX4kZHjcUoGVM1Sn0iSVJlgElgp1KAWTdizUZ6xYuGQdJPSE5mE1BiKMLwB594h4eGBmCRP7a1SkzEzJSmSkl3SQR2mIuGoRziNKmubPyeLO/F8IkJRKQhPxJoJUQA4Qghh0dVf/ABMVcUEQyOdKWL/T39OvSFpEN5BqAfpzhzKEMCeAX2k1eo9Y9Q5oO2fD0jyvgvnT/kPWPVOZjtnw9Iy5ulTsGxlA9bGIPncxQCgk1Zg1aEs/MF3NHidYtTAm30iDcQFz2RyHKmmh76/+sc7p4kUUdVCCxKqOQWUat+qrgP05xKsglkJCgxqzs1HNSCS1PqBEUUplcq6i+5AZwSaG38xKskLgVqQK9b7nlVhDrW9H0zENMZm/3uL2I532iTZaXTbr4xFVYb8wkl60B2FQelelWiW5ckaR0p5D7RLLk6OFqjCHjFpeOnhskG/FTFSUYNSFzClam0JSplKI2/x59IhOR5qJCMMiQJmIxOIKAoKnK0JqGTpFrkObMq8Sv8XsFh1SBNX2ZqaIUASa/wBqm2pvZ4jnCOSSpwws/C4iWjFydJWhQLKIIHbaocEjUBV+YjTHXiftYc3K8R8AnET+RV/x9Uv4aaEsVlRWAQ5fSSH6Ai/w3xSZqZ+qdNXME1SVS5qgdBFDpamk9OvUwYzjHzDKKZ0tMiUWTOmLmJUCk/MiUEHUpSx2QVBLanYkARHfw3y7CmZPnhSVz1TFlTE/lpmEK0ciQ9TzcbRPyjdWCmWAaeMdoV9o0lQjaUX6l/GIS4xRZJN2r94i8+YnX2XcqZuoNb8vtyrKMX8hq1G84g2Mwp+MlXW7vWzkEm1HJHNoGvHCHEKQtKlEgUIJsKhg9gWAHntFd4mcUqIbc0tc0udj/wDmLB4hSQlTuQDQJA2S9CLHdwe8tFd4nsr1PUFwQGqbljsDbokRpgvLocynGly7f2FhZ2cs4Zne/M3algZAqoYuDsdnsxciobk7vvFZ5CpOsOUpASSQQw0ij13dLl+ZNIsThlJYFQqHA5uKFxXlzicp7O3eKXhfd5PGRqWaRkJzoNjeBArC/l6f+SGU6qpPNABoOiufQxDuJcGUysGogj8laC4IZUuYygQwYuTToYuxIiE/ihlYVKlTEiqZhCmAstJqd7pSPER2bZIZwxL7L7k+tokeXyWWDy/a8D8rw+hA8G8oI4GeNZBN3Ifpce+ZgUm+FlhgOcPVKYgPfc+6wMyrFBbdKeMPswwyJiSFpCmqLgg80qDFJ6ggwknCknSdJGtjpJsC1PB4r/Is9+CkyJo0qC2JN3er9X9YfTcfj5IUZOjGS0/2L7GISA26eytn/SDahiNZxmGDzGYiYqeMDOlumYiYC67aSCGOpNQxDmnKA1q4aen4bg7eFY3LndnwiMZHhhLkoAnnEP8A/YD2FdyUlgOTuf2R4mz84aQpm+IqiB15tyF4NFpW34iYoYnMF1pLCZQ66SSf/ZRHhABeAQ/2hfSfidbmtT94WIigDT5YSWAjhMK435zCSIRHmDPbR/kPWPVuZfOfCPKeDHbT3j1j1ZmQ7aubftGfN0qdg2NFDTY++kRTN5QDq2DHzqwq1xEuxlBz6RHcykB3obBjahBrvvHM6OOoNmUghqksoOqgNAxsWdgpz/1tSi/DWMrpNQDRqnYN9PWHePlhT6aglbAns6gdJPU6nDj9ojyFGQrsuwcOPlIFBUAkOaMeZrSK7bJ/PWWSoVs43Dv6VgnkeM1OmzXfmfBmAaAWT4j4ksOf7b2ZmuAOR23B6w+wXYmBqdLM9/CJRlPWkpgJxJj1IkzDKDrANqigP7hoKrmPLIF2/bpFWcRY3MZc1SkpBR2r1diw7rg/y8OTbLGfQfDfiHNBUjEyEzApwpBoWNwUkMeXhFo8JY+VPSoy5E2SA39RASFONmJdnZjEN4Sxk2epp+ETu8zSnUaciHFQ1+UWdhZQSlIAoAw/avu8Vlr+HdyduMzxYlI1FEyZW0tGo9+wirs9/E5KFqRh8OU3JMzsKc3LMTfnUxa6w4iA8ZLEpWqVhUzVhu0o9Rs1YWOvsLGbGOE8+XPkpXNToWakGm969CIlSFxSWWZ1jlzAPh6Ukl2vypUb90Wxl09XwxqoBuT67WJrBZo8sfsd51mAQltTG99gak9P56xHJM9RBUUgOCTWjOOm4DN1MOceVTFAl2Felbt9OtSIaY9aZKaG6SKepZxubfeJaYzURrivM2Kg6AQVHapqHdiwvbZoiaUa9LPswKSxoQGLtd7fSsdZnMK1g1GxGpxR6gOaUte9tnuGwlaDshw7U1bliH2F7abxrPUF93R5lUiwUlnbtDY6aK00ABO0WBkElk9wABHqKszcucQ/KpQDAgt2SEkjUxbs32CXIcsa9InuUS+mnYB9i5Zj0I9tGdPP1BUJNntTb94yFNB2jUJgXSmGubYETpK5ZD6k0/yFUnwUAfCHaY6jsYq0n4UoSDpoKOOkBsZOAqKEFwd/bRY2JwmlSwR2VEkPZjX6Fx4RUPEZ+HMUl7Ej7QzS7IM6GsF6gjUH+o6feLFwqwsAixEUJh8PiKFCFA8zQ+V/MRYeRZniZKE/FRqDVCTUeBr4QUDOeZJiUzPjYRSCaapayQCRuDz6HzECsTIxOIGidhpKHbUVhEx9qM5iRYfivDqYGYEK/Svsq8i1YeTpSpgLMl7FQLPtSj+YhAAkjC4GWVJEtBapSkJ1M7US3OnhFa59mK8TMMxfclOyRygvxFkmNQsnEArD0Wn+mP3TTn5mAq8ORyhgKWGmDuh6ZVnEITZf5ogpOkD+IYRPMwNZhGSKw5zdtcJ4VL0gI7wiO2nvHqI9UZh858PSPL2El9tP+Q9Y9RY/5z4ekZc36nOw2eiI/mWGA8+XdTuv5iJNPFKVgNm6QEKc6QA5fkAfLaOZrhfaK4qrgtfYVLgEuRew3arNAPOsP2FFNFtdyCzgsWbU1TejdIkmYMX3AIceFz4cuRaA+YqbVU6e0atXa3Rx074bpiPZLmuhZSVK2DbAfqL1Yj2IlkvHgjUl1UBZi4GkEDxH7xXefy9NUsymFKbCopvfzhPKs4Msh1G4vVtmDvRy9nuXi/Hc3Eecl1Vq5fxBUJIaqhQ+Nr2f15wY1ImVpa727/ARUIUo9pKhcF3cAV9KfWkSLhbFzk9lSna7hiXIvs9b7NeJsFkvSfYTCpBdKVdos+nSwYl2VXS4bq474LJFIFYPEOA5v+zPeCaFgi8Syy23q+kNcThAS5APg/dDpRhHFYgJFfNuj7WMMoFTsEhD6QNWk2HKt/CsD8wzlKRUuahhzuQaU23t3wFz/Np2p0kdlQSQUj5nGkvZjqFG5PEWl42dKSlIWQkFRUx+dRV1FzUk1J5blyNpP6nRxyFBRUydIKvAGpL/AO7MTEM4jzoTl6AX6sQA29bAhIf/AB5mgrOc/V2kpIZxYNsKhmbfneB2XIVMWfmfZ+b8u5/Yiph9pXP3qC+XZe5Dl7cy91JLg0qDtvtsXl4duyDezFTubvSgIalL9aoyVMkWBYigJNDQEuHLtdrN3SDBnUUk2PUjc9GNvIxNrSSR1lOE1Op1ObNc7O427Rrs0TXL8O2zbfW/dflAvLsERpBSwAZ7CnofbRI8PKs/L20Sy5MjmUilYyFWjIGBqkRtMaTHQjrZm2Pw+pJIbUA/eA9Ipr8TcuXLmJnJB0KZzslb7++cXJnKlplfElh1SzrCa9sMQU03INORYsYj/GMmVMwysQE/HkgFcwIKT2RdQrsHUd6PDhqgn8YTTUIQCwBNSKfX6wVyzNcXOAAUkK7LBUtVdZUElwoCpBgPhMklz8XplEqwwIWpRLaUGoSpVWVRm3YnrE2y+dJTPm4lR1KC/hyw4JaXTSjS7jXqL9BDNPOGcDPkIaaZalPeUkpZxbtKL99KbQbXO/UPpA7JsZMmoCikJ1VAdyxs9L9Iez9dtJ73cQiJrw4J1JLHvp4iKy43wYTiApKdIWlyNtSSyj49k+MWfMoHsdoh/G+FdCVfpUH8afbyghxWGNDLTBky3SIYZsjtpMFJfyiGaFZ6hphhLAprWHPESGmGOctDqENP0VwcrtJ7x6x6Ux57Z8PSPP2BknUk2YiPQWP+c+HpGPN+p/TaGc6TU1p3bN383PlDwxyoP3xzqiL5jlxsklmBZrgNQUpbrADH4N2SCdxRxsCaUDUe2/SJ1NkCgbmOVPDuiLZ9KCCCpLkuAS5Y6eT0+VvGBvhl8V9m2H1CwO5LnsitNnNN6AjrEMSooUXALGoUlKhS1xFk52mWXCQ1QAdNyASOTfp/h2r7NB2u6lDSgH1jbjo5Z9O8uzTSwpc0NnUz93p3tEvyzFpAJoBu/tg4AG7tvFbA+/E84J4DNig17nLkgdK1pzh5Yb6Thya9VcOXYgGv+JvszDUC1KnyiQyZjBz1PKnc/L6RUeVcRgFgQ21xuwtSzb107RLsHxACW1JJDtUbFi302jGyxpZMukt/5NHe5t06nxHL6w0xmKTYEb2a9G8Cw8oj83iEMopB0ECrkgBzypytevJ4j2Z8QgJ7KmDkUp169b8nbaDQmGuxXOcekO1WckKtQsLDmQ5/1FeZlmxWA6UgkBgmyQQ4T1YEVO7+CWaZyZp+1fqL0A+kCSTv7pG2OGu2WfJv1CsuWpRpfrs3hEnyWVQVIIDn+16s/W19ngFlSe0C4DEEUDOKh3o1O6JdlstjqDPyYir1Lg0JcmnS0GdPin0/wMh16r6WBAFQ9bs1NL8q9KSnKsEKVLPSgdiQS7MHt5GkDslw1uzUhNqdlg29ne9N+kTLAYRhYCgdJ50PmPSMWueWjqTJD2AuaBnJJJ9T4mCMtNIRw6KWpDhoTmtaI6RkYRGQEQTG45THQEdbMouVqQRzBEV1nfEasueYxmSpitKpJIHaUg9pB0ljTtJNDU0LvY0ksWis/wATMjVOSpKPmQsrSP1Ai3exp3Q4cV1mHFcxSNMtGgnXrrQhT9kAbB3fnC+Q5nLlpQ9DLQaK/uJNSn7de+IypLFjQi4MdJDiGNri4J4xVOnJkJCdRQ8vUrSVMCdO41aas7UNYsTL87TMBdJCgpSFgs6VJJBBYkfWKL4RkAyQsjTMRM1SJg+YaSCd7BfqRFlfG/PlYtJGnEAImpSSyZwTydiFJTSlCl94DTPMU6g4tcRHs7w/xEKT+pJ84PYOYClja/v3vA3FpasIlP53JZSe+CaJPYDCN8V4bTNZmq48f5eCOGlPLB6Q1K54oltMhDJk9oCDXGuHZYMDcmR2xDL6mOBwbaa7iLvx/wA58PSKky2S+mnKLbx/znw9Ix5v1H02MZGGMEcynK0QPxmDCkgMHeCQjiZLeGcula8V5cpOrsuNNz2Tu5+Zi727+cVlnMvSojcN2a2YHew+0eh8ywYWlm99PdnisOL+EjqUUAB+0AEsG3a2wIFr8ovC6rXfnNfVXLDRyRvyhbEJILFwXNwx+7U9vCahHQwrSVNaHEnM5ibKagBajge94bCOGgG9Hk3NJqrrL956w2mTyaOW297RwRGNBobtbjpn9+/YjBHciWVK0jcgecBC+FQlhV0igtV1E1G7Euz2NIn3D+VKWQCluTukhVqFy/zM3JO5Agfwbw0oq1KtRmu42L7DvaLMy7KESwA1udQWL72tHPnlt0y+M/1xlmWaQ5o4typt72g3KlRkpLH31hUKA998Qyyy27aNtHPxB772jpJeBLAIyMaNwgZpMKD9oQklxHaLt0jsQXXtAHijCqUQpKSRpYlIchuYuzGDy9o6liGHn/jzJNKk4hA7MwstrBYH0cfUHnEawWG+JNRKBbUoAnkDc+TmPS2c5NKxUtcmamiw2oUUDse8NvFA4TLfg5kqSVajJmLGpm1aQz6XLX5wwLZbP1g6BpQOwgcgmgg9k+YA4ebLO6fiJ6TJVT5gKERvLUfDxOKkD5UrCh01VI7qw6y9ZC5g/SsKHTUH9fWA1gZDnilp0qDEARIpQ1JrvEK+L8GZJQkApmy0zQN0arpf+4PY+t4luAnHTCCJ8Z4IlIULpLHuP8tDfLwTLESTjGXpwkxQvo36kfeAHDy9eHCiz1Ba3ZUU/s/jDCH8dS/lPlAnIE9tNIkXHw7KYEcKf1E98MLBy7CnSGHI+kWbj/nPh6RCcMhmHWJtj/nPh6RjzdD6bxoiNxkcymNGhG400AYUvDPFYMKDMC5r776w7VGPaGIrXizgZE3UtIILG1PlFAzdfpFXZhw9OlXQ4NabUez0j0xMSDcAtA/GZJKU5IDszts4Ld1E+UXjnYvcvby63S37xzF4ZzwlJV8wSSKatICjTfp0/ho7jeE5DEsGCmYDwu96P4mNPyw/xb6qsgW7o6SCaC7bbd8WhgeEZAUpLWAIJDn5h9zBfDZDJ0IUpIIUoI02H5hKnLcrUb0Y/LB+LXdVXl+QzptkKCdyRbv33v1iyuE+DBLUFEuVAEt+78+1SJtlmSIFiz3pegEG5WCQmwjPLO0bxx6MMHgAhtI7/Ev+8EZcsCFI1EIt2w2pGjf3zjpo0A/+4CaST7990Y59933jrTGNAG09YyNExk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0" y="0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Franklin’s X-Rays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By itself her work does not give the structure of DNA but it does offer some very important clues.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X-shaped pattern she discovered shows that DNA strands are twisted around each other in a shape known as a </a:t>
            </a:r>
            <a:r>
              <a:rPr lang="en-US" b="1" dirty="0" smtClean="0"/>
              <a:t>double helix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angle of the X shows that there are </a:t>
            </a:r>
            <a:r>
              <a:rPr lang="en-US" b="1" dirty="0" smtClean="0"/>
              <a:t>two strands </a:t>
            </a:r>
            <a:r>
              <a:rPr lang="en-US" dirty="0" smtClean="0"/>
              <a:t>in the structure.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clues suggest that the </a:t>
            </a:r>
            <a:r>
              <a:rPr lang="en-US" b="1" dirty="0" smtClean="0"/>
              <a:t>nitrogenous bases are near the center </a:t>
            </a:r>
            <a:r>
              <a:rPr lang="en-US" dirty="0" smtClean="0"/>
              <a:t>of the DNA molecule.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1088</Words>
  <Application>Microsoft Office PowerPoint</Application>
  <PresentationFormat>Widescreen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Structure of DNA</vt:lpstr>
      <vt:lpstr>The components of DNA</vt:lpstr>
      <vt:lpstr>Deoxyribonucleic Acid</vt:lpstr>
      <vt:lpstr>Nitrogenous Bases and Covalent Bonds</vt:lpstr>
      <vt:lpstr>DNA Nucleotides</vt:lpstr>
      <vt:lpstr>Solving the Structure of DNA</vt:lpstr>
      <vt:lpstr>Chargaff’s Rules</vt:lpstr>
      <vt:lpstr>Franklin’s X-Rays</vt:lpstr>
      <vt:lpstr>Franklin’s X-Rays</vt:lpstr>
      <vt:lpstr>Watson and Crick</vt:lpstr>
      <vt:lpstr>Watson and Crick</vt:lpstr>
      <vt:lpstr>The Double-Helix Model</vt:lpstr>
      <vt:lpstr>The Double-Helix Model</vt:lpstr>
      <vt:lpstr>The Double-Helix Model</vt:lpstr>
      <vt:lpstr>Antiparallel Strands</vt:lpstr>
      <vt:lpstr>Hydrogen Bonding</vt:lpstr>
      <vt:lpstr>Base Pairing</vt:lpstr>
      <vt:lpstr>Base Pairing and Hydrogen Bonds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of DNA</dc:title>
  <dc:creator>Andrew McLean</dc:creator>
  <cp:lastModifiedBy>Andrew McLean</cp:lastModifiedBy>
  <cp:revision>16</cp:revision>
  <dcterms:created xsi:type="dcterms:W3CDTF">2014-01-12T15:23:17Z</dcterms:created>
  <dcterms:modified xsi:type="dcterms:W3CDTF">2014-02-18T20:50:43Z</dcterms:modified>
</cp:coreProperties>
</file>