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3" r:id="rId9"/>
    <p:sldId id="268" r:id="rId10"/>
    <p:sldId id="262" r:id="rId11"/>
    <p:sldId id="264" r:id="rId12"/>
    <p:sldId id="265" r:id="rId13"/>
    <p:sldId id="266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17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9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2" y="1709738"/>
            <a:ext cx="940011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332" y="4589463"/>
            <a:ext cx="94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0400" y="1825625"/>
            <a:ext cx="40894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0" y="365125"/>
            <a:ext cx="97551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0" y="1681163"/>
            <a:ext cx="42756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5800" y="2505075"/>
            <a:ext cx="4275667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78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78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4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457200"/>
            <a:ext cx="41232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133" y="987425"/>
            <a:ext cx="516625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9600" y="2057400"/>
            <a:ext cx="41232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2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0400" y="365125"/>
            <a:ext cx="9423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825625"/>
            <a:ext cx="9423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ABAE-A881-40FE-9CEB-6482BF455A1E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BFD6-8213-4121-A4F1-CA7E85900D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ttps://encrypted-tbn3.gstatic.com/images?q=tbn:ANd9GcRBs6WLoaNcwjccVFIKaUNlKH7ff9tUi-9gyhp9C4gSAJW6jiA_7Q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18711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47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uspQG0Jd0" TargetMode="External"/><Relationship Id="rId2" Type="http://schemas.openxmlformats.org/officeDocument/2006/relationships/hyperlink" Target="http://www.youtube.com/watch?v=yqESR7E4b_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helf3d.com/kfUbYhkk1X8#3 Perpetual Loop DNA replication... Historical animation from 19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DNA Replication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Enzymes and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addition to DNA polymerase (actually DNA polymerase III) there are several other important enzymes.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Helicase unwinds the original DNA strand</a:t>
            </a:r>
          </a:p>
          <a:p>
            <a:r>
              <a:rPr lang="en-US" dirty="0" err="1" smtClean="0"/>
              <a:t>Primase</a:t>
            </a:r>
            <a:r>
              <a:rPr lang="en-US" dirty="0" smtClean="0"/>
              <a:t> adds an RNA primer in the 3’-5’ direction or lagging strand</a:t>
            </a:r>
          </a:p>
          <a:p>
            <a:r>
              <a:rPr lang="en-US" dirty="0" smtClean="0"/>
              <a:t>DNA polymerase I removes RNA primers</a:t>
            </a:r>
          </a:p>
          <a:p>
            <a:r>
              <a:rPr lang="en-US" dirty="0" smtClean="0"/>
              <a:t>DNA ligase joins the Okazaki fragments together.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Single strand binding proteins </a:t>
            </a:r>
            <a:r>
              <a:rPr lang="en-US" dirty="0" smtClean="0"/>
              <a:t>also prevent the DNA from joining back together before replication can take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4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www.youtube.com/watch?v=yqESR7E4b_8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www.youtube.com/watch?v=OnuspQG0Jd0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Telomeres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tips of chromosomes are known as </a:t>
            </a:r>
            <a:r>
              <a:rPr lang="en-US" b="1" dirty="0" smtClean="0"/>
              <a:t>telomeres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of the way in which DNA is replicated the tips of chromosomes are hard to copy.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Over time DNA can actually be lost from telomeres each time a chromosome is replicated.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Another enzyme called </a:t>
            </a:r>
            <a:r>
              <a:rPr lang="en-US" b="1" dirty="0" smtClean="0"/>
              <a:t>telomerase</a:t>
            </a:r>
            <a:r>
              <a:rPr lang="en-US" dirty="0" smtClean="0"/>
              <a:t> compensates for this problem by adding short repeated DNA sequences to the telomeres.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makes it less likely that important genes will be lost during replication.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Cells vs Prokaryotic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DNA replication differs in prokaryotic cells and eukaryotic cells.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cells of prokaryotes have a single circular DNA molecule that contains most of the cells genetic information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Eukaryotic cells have up to 1000 times more genetic information and this is found in the nucleus packaged into chromosomes.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Together the DNA and histone proteins tightly pack together to form nucleosomes. The nucleosomes condenses to form chromatin and the chromatin condenses further into chromosomes. 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46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DNA</a:t>
            </a:r>
            <a:endParaRPr lang="en-US" dirty="0"/>
          </a:p>
        </p:txBody>
      </p:sp>
      <p:pic>
        <p:nvPicPr>
          <p:cNvPr id="5122" name="Picture 2" descr="http://micro.magnet.fsu.edu/cells/nucleus/images/chromatinstructure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946212"/>
            <a:ext cx="9423400" cy="435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5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Prokaryotic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prokaryotic cell cycle is a regular pattern of growth, DNA replication, and cell division that can take place very quickly under ideal conditions.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Little is known about the prokaryotic cell cycle but scientists believe that once the cell reaches a certain size, DNA replication begins and the cell divides.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process of cell division in prokaryotes is a form of asexual reproduction known as </a:t>
            </a:r>
            <a:r>
              <a:rPr lang="en-US" b="1" dirty="0" smtClean="0"/>
              <a:t>binary fission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Fission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chromosome is replicated</a:t>
            </a:r>
          </a:p>
          <a:p>
            <a:endParaRPr lang="en-US" dirty="0"/>
          </a:p>
          <a:p>
            <a:r>
              <a:rPr lang="en-US" dirty="0" smtClean="0"/>
              <a:t>The two DNA molecules attach to opposite ends of the cell</a:t>
            </a:r>
          </a:p>
          <a:p>
            <a:endParaRPr lang="en-US" dirty="0"/>
          </a:p>
          <a:p>
            <a:r>
              <a:rPr lang="en-US" dirty="0" smtClean="0"/>
              <a:t>A network of fibers forms between them stretching from one side of the cell to the other</a:t>
            </a:r>
          </a:p>
          <a:p>
            <a:endParaRPr lang="en-US" dirty="0"/>
          </a:p>
          <a:p>
            <a:r>
              <a:rPr lang="en-US" dirty="0" smtClean="0"/>
              <a:t>The fibers constrict and the cell is pinched inward, dividing the cytoplasm and the chromosomes between two newly formed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Fission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196" y="1809922"/>
            <a:ext cx="3174492" cy="4744485"/>
          </a:xfrm>
          <a:prstGeom prst="rect">
            <a:avLst/>
          </a:prstGeom>
        </p:spPr>
      </p:pic>
      <p:pic>
        <p:nvPicPr>
          <p:cNvPr id="6148" name="Picture 4" descr="http://andyannie.pbworks.com/f/1260820619/05_EVOW_CH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89" y="1777269"/>
            <a:ext cx="5655691" cy="477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Eukaryotic Cell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7176" y="2042276"/>
            <a:ext cx="3908126" cy="389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Copying the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Watson and Crick discovered the structure of DNA they immediately realized </a:t>
            </a:r>
            <a:r>
              <a:rPr lang="en-US" dirty="0" smtClean="0"/>
              <a:t>that </a:t>
            </a:r>
            <a:r>
              <a:rPr lang="en-US" dirty="0" smtClean="0"/>
              <a:t>the </a:t>
            </a:r>
            <a:r>
              <a:rPr lang="en-US" b="1" dirty="0" smtClean="0"/>
              <a:t>base pairing explained how DNA could be copied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Each strand of DNA has all the information necessary to reconstruct the other strand.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each strand can be used to reconstruct the other strand we say that they are </a:t>
            </a:r>
            <a:r>
              <a:rPr lang="en-US" b="1" dirty="0" smtClean="0"/>
              <a:t>complimentary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Before a cell divides it duplicates its DNA in a process called </a:t>
            </a:r>
            <a:r>
              <a:rPr lang="en-US" b="1" dirty="0" smtClean="0"/>
              <a:t>replication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occurs during late interphase in the cell cycle and ensures that each cell has the same complete set of DNA molecules.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replication the DNA separates into two strands and then produces two new complimentary strands, following the rules of </a:t>
            </a:r>
            <a:r>
              <a:rPr lang="en-US" b="1" dirty="0" smtClean="0"/>
              <a:t>base pairing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Each strand of DNA acts as a template for the new strand.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8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423/flashcards/592423/jpg/dna_replication1315082012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69" y="219456"/>
            <a:ext cx="3902699" cy="638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9360" y="1481328"/>
            <a:ext cx="5486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DNA molecule is unzipped – this allows two replication forks to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each new strand forms as new bases are added. </a:t>
            </a:r>
            <a:r>
              <a:rPr lang="en-US" b="1" u="sng" dirty="0" smtClean="0"/>
              <a:t>A</a:t>
            </a:r>
            <a:r>
              <a:rPr lang="en-US" dirty="0" smtClean="0"/>
              <a:t>denine is always joined to </a:t>
            </a:r>
            <a:r>
              <a:rPr lang="en-US" b="1" u="sng" dirty="0" smtClean="0"/>
              <a:t>T</a:t>
            </a:r>
            <a:r>
              <a:rPr lang="en-US" dirty="0" smtClean="0"/>
              <a:t>hymine and </a:t>
            </a:r>
            <a:r>
              <a:rPr lang="en-US" b="1" u="sng" dirty="0" smtClean="0"/>
              <a:t>C</a:t>
            </a:r>
            <a:r>
              <a:rPr lang="en-US" dirty="0" smtClean="0"/>
              <a:t>ytosine is always added to </a:t>
            </a:r>
            <a:r>
              <a:rPr lang="en-US" b="1" u="sng" dirty="0" smtClean="0"/>
              <a:t>G</a:t>
            </a:r>
            <a:r>
              <a:rPr lang="en-US" dirty="0" smtClean="0"/>
              <a:t>uanine.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A=T (double bond) and C=G (triple bond).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result is two DNA strands (made from nucleotide monomers) that are identical to each other and to the original strand.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DNA molecule has one of the original strands and one of the new strands.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08776" y="521208"/>
            <a:ext cx="544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Replication Process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73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074" name="Picture 2" descr="http://leavingbio.net/HEREDITY-HIGHER%20LEVEL_files/image0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825625"/>
            <a:ext cx="8347456" cy="47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DNA replication is carried out by a series of enzymes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enzymes are responsible for unzipping the molecule of DNA by breaking the hydrogen bonds between the base pairs and unwinding the two strands.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principle enzyme involved in DNA replication is </a:t>
            </a:r>
            <a:r>
              <a:rPr lang="en-US" b="1" dirty="0" smtClean="0"/>
              <a:t>DNA polymerase. </a:t>
            </a:r>
            <a:r>
              <a:rPr lang="en-US" dirty="0" smtClean="0"/>
              <a:t>DNA polymerase joins new nucleotides to produce a new strand of DNA.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DNA polymerase </a:t>
            </a:r>
            <a:r>
              <a:rPr lang="en-US" dirty="0" smtClean="0"/>
              <a:t>also proof reads each new strand to make sure there are no errors.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74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Enzymes</a:t>
            </a:r>
          </a:p>
        </p:txBody>
      </p:sp>
      <p:pic>
        <p:nvPicPr>
          <p:cNvPr id="2050" name="Picture 2" descr="http://geneed.nlm.nih.gov/images/dna_replication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50" y="1947672"/>
            <a:ext cx="9331250" cy="48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77156" y="2416845"/>
            <a:ext cx="3145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117592" y="6558685"/>
            <a:ext cx="3273552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5484" y="2038369"/>
            <a:ext cx="29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replication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37632" y="6074575"/>
            <a:ext cx="29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Direction of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Strands and Lagging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As DNA is being replicated it has two strands a leading strand and a lagging strand.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As you can see the leading strand is replicated in the overall direction of DNA replication or in the 5’ – 3’ direction. 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However the lagging strand is replicated in the 3’ – 5’ direction which means DNA polymerase has to work in the opposite direction.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dirty="0" smtClean="0"/>
              <a:t>This is accomplished by laying down a RNA primer and then bit by bit adding new nucleotides in fragments called </a:t>
            </a:r>
            <a:r>
              <a:rPr lang="en-US" b="1" dirty="0" smtClean="0"/>
              <a:t>Okazaki fragments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Another enzyme then cuts out the RNA primers then another enzyme fills in the gaps between the DNA fragments.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Leading Strands and Lagging Strands</a:t>
            </a:r>
          </a:p>
        </p:txBody>
      </p:sp>
      <p:pic>
        <p:nvPicPr>
          <p:cNvPr id="4098" name="Picture 2" descr="http://kilthearlins.wikispaces.com/file/view/DNAreplication.jpg/201567204/DNA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83" y="1690686"/>
            <a:ext cx="5440553" cy="460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6" y="1690686"/>
            <a:ext cx="4572000" cy="4605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4044" y="6369796"/>
            <a:ext cx="9848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http://shelf3d.com/kfUbYhkk1X8#3 Perpetual Loop DNA replication... Historical animation from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0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835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DNA Replication</vt:lpstr>
      <vt:lpstr>Copying the Code</vt:lpstr>
      <vt:lpstr>The Replication Process</vt:lpstr>
      <vt:lpstr>PowerPoint Presentation</vt:lpstr>
      <vt:lpstr>Base Pairing</vt:lpstr>
      <vt:lpstr>The Role of Enzymes</vt:lpstr>
      <vt:lpstr>The Role of Enzymes</vt:lpstr>
      <vt:lpstr>Leading Strands and Lagging Strands</vt:lpstr>
      <vt:lpstr>Leading Strands and Lagging Strands</vt:lpstr>
      <vt:lpstr>Other Enzymes and Proteins</vt:lpstr>
      <vt:lpstr>Videos</vt:lpstr>
      <vt:lpstr>Telomeres</vt:lpstr>
      <vt:lpstr>Eukaryotic Cells vs Prokaryotic Cells</vt:lpstr>
      <vt:lpstr>Eukaryotic DNA</vt:lpstr>
      <vt:lpstr>The Prokaryotic Cell Cycle</vt:lpstr>
      <vt:lpstr>Binary Fission</vt:lpstr>
      <vt:lpstr>Binary Fission</vt:lpstr>
      <vt:lpstr>Eukaryotic Cell Cycle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Andrew McLean</dc:creator>
  <cp:lastModifiedBy>Andrew McLean</cp:lastModifiedBy>
  <cp:revision>18</cp:revision>
  <dcterms:created xsi:type="dcterms:W3CDTF">2014-01-17T11:32:46Z</dcterms:created>
  <dcterms:modified xsi:type="dcterms:W3CDTF">2014-03-06T23:12:55Z</dcterms:modified>
</cp:coreProperties>
</file>