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1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44370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67" y="184785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917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916" y="4589463"/>
            <a:ext cx="101515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365125"/>
            <a:ext cx="101854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84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3932" y="1825625"/>
            <a:ext cx="48598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854" y="365125"/>
            <a:ext cx="1015153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855" y="1681163"/>
            <a:ext cx="47937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854" y="2505075"/>
            <a:ext cx="479372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2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6132" y="365125"/>
            <a:ext cx="10117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132" y="1825625"/>
            <a:ext cx="101176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3B32-2A2C-487B-A4BB-D9DAA6399C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0E0D-1160-444A-87B0-0EFAD12E88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gre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19799"/>
            <a:ext cx="1115617" cy="1346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26748"/>
            <a:ext cx="1115617" cy="1418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614" y="2722741"/>
            <a:ext cx="1124230" cy="1335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058403"/>
            <a:ext cx="1115616" cy="1280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5339108"/>
            <a:ext cx="1115615" cy="15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1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Mutations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Chromosomal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Chromosomal mutations involve changes in the number or structure of the chromosomes.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mutations can change the location of genes on a chromosome or even the number of copies of some genes.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4 types of chromosomal mutation; </a:t>
            </a:r>
            <a:r>
              <a:rPr lang="en-US" b="1" dirty="0" smtClean="0"/>
              <a:t>deletion, duplication, inversion, and translocation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421" y="0"/>
            <a:ext cx="1107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Effects of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Genetic material can be altered by natural events or artificial means.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resultant mutations may or may not affect an organism. Some mutations that affect an individual may go on to affect a whole species or even an entire ecosystem.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Many mutations are created by errors in DNA replication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cellular machinery that replicated DNA inserts an incorrect base once in every 10 million bases. These small changes can accumulate over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Stressful environmental conditions have been shown to increase mutation rates in some bacteria.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mutations can give these bacteria an advantage by supplying them with new traits.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 they may be able to consume new food or resist medication.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This is why mutations are the building block of evolution.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88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Mutagens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Mutagens are chemical or physical agents in the environment that interact with DNA and lead to higher rates of mutations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tobacco smoke is a strong mutagen as are environmental pollutants. X-rays, ultra-violet light and many common chemicals are also mutagens.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mutagens weaken the DNA strand causing inversions and breaks. Others interfere with base pairing increasing the error rate.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Cells can sometimes repair this damage but when they cant the DNA is altered permanently.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Harmful and Helpful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effects of a mutation on a gene varies widely. Some have little effect, some produce beneficial variations, and some negatively disrupt gene function.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Whether a mutation is beneficial, harmful or neutral often depends on the how the DNA is changed relative to the organisms situation.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Without mutations organisms could not evolve as mutations are the source of genetic variability in a species.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3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Harmful Effects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of the most harmful effects are form mutations that dramatically change protein structure or gene expression.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normal biological functions are disrupted and result in genetic disorders.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cancers for example are the result of genetic mutations that cause cells to divide in an uncontrolled manner.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Beneficial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Mutations often produce proteins with new or altered functions that can be useful to organisms in different or changing environments.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many insects have developed </a:t>
            </a:r>
            <a:r>
              <a:rPr lang="en-US" dirty="0" err="1" smtClean="0"/>
              <a:t>resistnace</a:t>
            </a:r>
            <a:r>
              <a:rPr lang="en-US" dirty="0" smtClean="0"/>
              <a:t> to chemical pesticides.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humans mutations have caused increased bone strength and density. Mutations have also increased resistance to HIV the virus that causes AIDS.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Beneficial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Plant breeders take advantage of chromosomal mutations when a chromosome fails to separate during meiosis.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resultant plant may produce triploid (3N) or even </a:t>
            </a:r>
            <a:r>
              <a:rPr lang="en-US" dirty="0" err="1"/>
              <a:t>tetraploid</a:t>
            </a:r>
            <a:r>
              <a:rPr lang="en-US" dirty="0"/>
              <a:t> (4N) offspring. This is known as polyploidy. These plants are often larger and stronger than diploid plants.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63" y="4531804"/>
            <a:ext cx="32194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4459033"/>
            <a:ext cx="3081528" cy="2311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928" y="4531804"/>
            <a:ext cx="1917382" cy="2156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07424" y="4773168"/>
            <a:ext cx="603504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50773" y="5894832"/>
            <a:ext cx="603504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Sickle cell disease is associated with changes in the shape of red blood cells.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caused by a point mutation in one of the polypeptides found in hemoglobin – the bloods principle oxygen carrying protein.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Symptoms include anemia, severe pain, frequent infection and stunted growth.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88" y="5372100"/>
            <a:ext cx="2286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sequence of bases in DNA are like the letters of a coded message or even the letters of a simple alphabet.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we change the sequence of the letters do we change the nature of the message?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That					</a:t>
            </a:r>
            <a:r>
              <a:rPr lang="en-US" dirty="0" err="1" smtClean="0"/>
              <a:t>Taht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Alphabet 				A hap belt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Such changes to our genetic code are known as mutations and can have profound affects on the way genes are expressed, or the affects can be hardly noticeable.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28" y="4178808"/>
            <a:ext cx="3419856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07992" y="4617720"/>
            <a:ext cx="3081528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Sickle Cell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67" y="1847850"/>
            <a:ext cx="10515600" cy="2495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would expect that such a disease would be rare and possibly even die out.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However such diseases are still common today, especially in regions where malaria is a big problem.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99" y="3774881"/>
            <a:ext cx="2563368" cy="2982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2267" y="4343400"/>
            <a:ext cx="771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because individuals who carry a </a:t>
            </a:r>
            <a:r>
              <a:rPr lang="en-US" sz="2800" dirty="0" smtClean="0"/>
              <a:t>recessive sickle </a:t>
            </a:r>
            <a:r>
              <a:rPr lang="en-US" sz="2800" dirty="0"/>
              <a:t>cell gene whist </a:t>
            </a:r>
            <a:r>
              <a:rPr lang="en-US" sz="2800" dirty="0" smtClean="0"/>
              <a:t>suffering from </a:t>
            </a:r>
            <a:r>
              <a:rPr lang="en-US" sz="2800" dirty="0"/>
              <a:t>some of </a:t>
            </a:r>
            <a:r>
              <a:rPr lang="en-US" sz="2800" dirty="0" smtClean="0"/>
              <a:t>the same </a:t>
            </a:r>
            <a:r>
              <a:rPr lang="en-US" sz="2800" dirty="0"/>
              <a:t>problems also are less susceptible to malaria.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5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Mutations occur when a cell makes a mistake copying its DNA. A base could be skipped or inserted when a strand is being put together.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Mutations are heritable changes in DNA.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Mutations that produce changes in a single gene are known as </a:t>
            </a:r>
            <a:r>
              <a:rPr lang="en-US" b="1" dirty="0" smtClean="0"/>
              <a:t>gene mutations</a:t>
            </a:r>
            <a:r>
              <a:rPr lang="en-US" dirty="0" smtClean="0"/>
              <a:t> and those that produce changes in a whole chromosome are known as </a:t>
            </a:r>
            <a:r>
              <a:rPr lang="en-US" b="1" dirty="0" smtClean="0"/>
              <a:t>chromosomal mutations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Mutations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67" y="1769269"/>
            <a:ext cx="3557203" cy="262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70" y="1769268"/>
            <a:ext cx="3505326" cy="2628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1769268"/>
            <a:ext cx="3389585" cy="262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781" y="4398263"/>
            <a:ext cx="1588580" cy="238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315" y="4398264"/>
            <a:ext cx="2648093" cy="2366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362" y="4398263"/>
            <a:ext cx="3592094" cy="2366077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H0gLVzdtmr8www2Oeu9Kl19MLd7QIGjaOJXTVnuo4maQc_nY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10" y="4398263"/>
            <a:ext cx="2489926" cy="23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 mutations that involve changes in one or a few nucleotides are known as </a:t>
            </a:r>
            <a:r>
              <a:rPr lang="en-US" b="1" dirty="0" smtClean="0"/>
              <a:t>point mutations</a:t>
            </a:r>
            <a:r>
              <a:rPr lang="en-US" dirty="0"/>
              <a:t> </a:t>
            </a:r>
            <a:r>
              <a:rPr lang="en-US" dirty="0" smtClean="0"/>
              <a:t>– as they occur at a single point of the DNA sequence.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Point mutations include: </a:t>
            </a:r>
            <a:r>
              <a:rPr lang="en-US" b="1" dirty="0" smtClean="0"/>
              <a:t>substitutions, deletions, and insertions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ok.ctrl.titech.ac.jp/res/PCS/courses/comp644/oper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71" y="4435252"/>
            <a:ext cx="2571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Substitutions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 substitution, one base is change to a different base.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Substitutions normally only effect a single amino acid and sometimes can have non effect at all.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if a substitution changed mRNA from CCC to CCA, the codon would still code for the amino acid </a:t>
            </a:r>
            <a:r>
              <a:rPr lang="en-US" dirty="0" err="1" smtClean="0"/>
              <a:t>proline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change from CCC to ACC would replace </a:t>
            </a:r>
            <a:r>
              <a:rPr lang="en-US" dirty="0" err="1" smtClean="0"/>
              <a:t>proline</a:t>
            </a:r>
            <a:r>
              <a:rPr lang="en-US" dirty="0" smtClean="0"/>
              <a:t> with threonine.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mRNA Codons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25" y="2042319"/>
            <a:ext cx="39338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Insertions and Deletions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Insertions and deletions are point mutations where one base is inserted or deleted from the DNA sequence.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The effects of these changes can be dramatic – remember the genetic code is read 3 bases at a time.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If a base is added or deleted the code is still read 3 bases at a time.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Insertions and deletions are called </a:t>
            </a:r>
            <a:r>
              <a:rPr lang="en-US" b="1" dirty="0" err="1" smtClean="0"/>
              <a:t>frameshift</a:t>
            </a:r>
            <a:r>
              <a:rPr lang="en-US" b="1" dirty="0" smtClean="0"/>
              <a:t> mutations</a:t>
            </a:r>
            <a:r>
              <a:rPr lang="en-US" dirty="0"/>
              <a:t> </a:t>
            </a:r>
            <a:r>
              <a:rPr lang="en-US" dirty="0" smtClean="0"/>
              <a:t>because they shift the reading frame. Thus they can change every amino acid from the point of the mutation.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Sometimes these mutations will alter a protein so much that it is unable to perform its normal functions.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377905"/>
            <a:ext cx="5505526" cy="615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9520" y="612648"/>
            <a:ext cx="4069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Substitutions often make no change or change only one amino acid in a polypeptide chain. </a:t>
            </a:r>
          </a:p>
          <a:p>
            <a:endParaRPr lang="en-US" dirty="0"/>
          </a:p>
          <a:p>
            <a:r>
              <a:rPr lang="en-US" dirty="0" smtClean="0"/>
              <a:t>Insertions and deletions can result in a </a:t>
            </a:r>
            <a:r>
              <a:rPr lang="en-US" dirty="0" err="1" smtClean="0"/>
              <a:t>frameshift</a:t>
            </a:r>
            <a:r>
              <a:rPr lang="en-US" dirty="0" smtClean="0"/>
              <a:t> mutation, changing every amino acid after the mutation.</a:t>
            </a:r>
          </a:p>
          <a:p>
            <a:endParaRPr lang="en-US" dirty="0"/>
          </a:p>
          <a:p>
            <a:r>
              <a:rPr lang="en-US" dirty="0" smtClean="0"/>
              <a:t>This often results in the protein being unable to function in its intended way.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Remember the </a:t>
            </a:r>
            <a:r>
              <a:rPr lang="en-US" b="1" dirty="0" smtClean="0"/>
              <a:t>primary, secondary, tertiary and quaternary structure </a:t>
            </a:r>
            <a:r>
              <a:rPr lang="en-US" dirty="0" smtClean="0"/>
              <a:t>of the protein and how these are all related to each other and the function of the protein.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1033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Mutations</vt:lpstr>
      <vt:lpstr>Types of Mutations</vt:lpstr>
      <vt:lpstr>Mutations</vt:lpstr>
      <vt:lpstr>Mutations</vt:lpstr>
      <vt:lpstr>Gene Mutations</vt:lpstr>
      <vt:lpstr>Substitutions</vt:lpstr>
      <vt:lpstr>mRNA Codons</vt:lpstr>
      <vt:lpstr>Insertions and Deletions</vt:lpstr>
      <vt:lpstr>PowerPoint Presentation</vt:lpstr>
      <vt:lpstr>Chromosomal Mutations</vt:lpstr>
      <vt:lpstr>PowerPoint Presentation</vt:lpstr>
      <vt:lpstr>Effects of Mutations</vt:lpstr>
      <vt:lpstr>Effects of Mutations</vt:lpstr>
      <vt:lpstr>Mutagens</vt:lpstr>
      <vt:lpstr>Harmful and Helpful Mutations</vt:lpstr>
      <vt:lpstr>Harmful Effects</vt:lpstr>
      <vt:lpstr>Beneficial Effects</vt:lpstr>
      <vt:lpstr>Beneficial Effects</vt:lpstr>
      <vt:lpstr>Sickle Cell Disease</vt:lpstr>
      <vt:lpstr>Sickle Cell Disease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</dc:title>
  <dc:creator>Andrew McLean</dc:creator>
  <cp:lastModifiedBy>Andrew McLean</cp:lastModifiedBy>
  <cp:revision>15</cp:revision>
  <dcterms:created xsi:type="dcterms:W3CDTF">2014-01-24T16:52:52Z</dcterms:created>
  <dcterms:modified xsi:type="dcterms:W3CDTF">2014-02-20T18:59:31Z</dcterms:modified>
</cp:coreProperties>
</file>