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2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6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7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266" y="365125"/>
            <a:ext cx="9770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266" y="1825625"/>
            <a:ext cx="97705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1EF0-3EB0-4E42-9914-3115CCB5DAF4}" type="datetimeFigureOut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6C7D-14D5-4770-94F4-8E57D27A62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2.gstatic.com/images?q=tbn:ANd9GcQmQeT91OFRWiKRy-4Gz9FvYT-DiqB6YFDyvZf_yZeduQ86xzJHR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713037"/>
            <a:ext cx="1495425" cy="18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495425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524375"/>
            <a:ext cx="1495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://www.precisiongraphics.com/portfolio/animation/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lu.com/watch/604551" TargetMode="Externa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Ideas That Shaped Darwin's Thinking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8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147" y="0"/>
            <a:ext cx="4154632" cy="69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79" y="305552"/>
            <a:ext cx="10679321" cy="58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6" y="0"/>
            <a:ext cx="841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billion years ago…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52" y="2252025"/>
            <a:ext cx="9733547" cy="4351338"/>
          </a:xfrm>
        </p:spPr>
        <p:txBody>
          <a:bodyPr/>
          <a:lstStyle/>
          <a:p>
            <a:r>
              <a:rPr lang="en-US" dirty="0" smtClean="0"/>
              <a:t>Earth cooled enough for the water vapor to condense to rain.</a:t>
            </a:r>
          </a:p>
          <a:p>
            <a:endParaRPr lang="en-US" dirty="0" smtClean="0"/>
          </a:p>
          <a:p>
            <a:r>
              <a:rPr lang="en-US" dirty="0" smtClean="0"/>
              <a:t>Rainstorms lasted millions of years.</a:t>
            </a:r>
          </a:p>
          <a:p>
            <a:endParaRPr lang="en-US" dirty="0" smtClean="0"/>
          </a:p>
          <a:p>
            <a:r>
              <a:rPr lang="en-US" dirty="0" smtClean="0"/>
              <a:t>Lightning also occurred.</a:t>
            </a:r>
          </a:p>
          <a:p>
            <a:endParaRPr lang="en-US" dirty="0" smtClean="0"/>
          </a:p>
          <a:p>
            <a:r>
              <a:rPr lang="en-US" dirty="0" smtClean="0"/>
              <a:t>This is around the time that scientists believe the first living organisms appeared.</a:t>
            </a:r>
          </a:p>
          <a:p>
            <a:endParaRPr lang="en-US" dirty="0"/>
          </a:p>
        </p:txBody>
      </p:sp>
      <p:pic>
        <p:nvPicPr>
          <p:cNvPr id="4" name="Picture 5" descr="The Early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26" y="1"/>
            <a:ext cx="2999874" cy="18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3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Lamarck’s Evolutionary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Darwin wasn’t the first scientist to try to explain how a species characteristics could change over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Jean-Baptiste Lamarck, a French scientist, proposed the notion that organisms could change during their lifetimes by using or not using various parts of their bodies.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suggested that individuals could pass these acquired traits on to their offspring.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727628">
            <a:off x="4390885" y="1114898"/>
            <a:ext cx="2942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NO!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NO!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NO!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We Pass Acquired Traits to Our Children?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549" y="1989233"/>
            <a:ext cx="3557996" cy="3758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223" y="1989233"/>
            <a:ext cx="2800685" cy="3758184"/>
          </a:xfrm>
          <a:prstGeom prst="rect">
            <a:avLst/>
          </a:prstGeom>
        </p:spPr>
      </p:pic>
      <p:pic>
        <p:nvPicPr>
          <p:cNvPr id="1026" name="Picture 2" descr="http://www.tintanapele.com/wp-content/uploads/2012/05/papais-e-mamaes-modificados-com-seus-filhos-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86" y="1989233"/>
            <a:ext cx="3504980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5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Wallace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Initially Darwin was worried that his proposals were too radical for a scientific community that had been molded around the Catholic church.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delayed releasing his paper until he realized that another scientist Alfred Wallace had come to almost the same conclusions.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Darwin released his paper first he was given all of the credit. We are now belatedly starting to recognize the work of Wallace.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5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Theory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Darwin was influenced by the work of economist Thomas Malthus who noted that the human population was growing very quickly.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hypothesized that if it grew unchecked there wouldn’t be enough living space and this would lead to war and famine.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Darwin applied this reasoning to all species.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 was also influenced by the works of many other scientists.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5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we want to understand evolution we have to understand how old the Earth is.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b="1" dirty="0" smtClean="0"/>
              <a:t>Scientific estimates range from 4.4 to 4.8 billion years old!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Early attempts to calculate the age of the Earth were way off due to flawed assumptions about thermodynamics and the internal make-up of the Earths core.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 smtClean="0"/>
              <a:t>James Hutton and Mark Lyon concluded that the Earth is in fact very old and that the processes that formed it are the same ones in operation today.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289" y="0"/>
            <a:ext cx="1891711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8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53" y="7671"/>
            <a:ext cx="9733547" cy="1325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arly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698" y="1216152"/>
            <a:ext cx="3810000" cy="313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99" y="434438"/>
            <a:ext cx="440465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97" y="4355223"/>
            <a:ext cx="3810000" cy="2041071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698" y="3253044"/>
            <a:ext cx="4404655" cy="314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0253" y="6488668"/>
            <a:ext cx="871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http://www.precisiongraphics.com/portfolio/animation/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Scientists estimate that earth is 4.6 billion years old!</a:t>
            </a:r>
          </a:p>
          <a:p>
            <a:endParaRPr lang="en-US" sz="1600" dirty="0" smtClean="0"/>
          </a:p>
          <a:p>
            <a:r>
              <a:rPr lang="en-US" dirty="0" smtClean="0"/>
              <a:t>Temperature was very hot</a:t>
            </a:r>
          </a:p>
          <a:p>
            <a:endParaRPr lang="en-US" sz="1600" dirty="0" smtClean="0"/>
          </a:p>
          <a:p>
            <a:r>
              <a:rPr lang="en-US" dirty="0" smtClean="0"/>
              <a:t>Volcanoes were erupting and tectonic plates are shifting</a:t>
            </a:r>
          </a:p>
          <a:p>
            <a:endParaRPr lang="en-US" sz="1700" dirty="0"/>
          </a:p>
          <a:p>
            <a:r>
              <a:rPr lang="en-US" dirty="0" smtClean="0"/>
              <a:t>Other rock in the form of sediment is building up very slowly</a:t>
            </a:r>
          </a:p>
          <a:p>
            <a:endParaRPr lang="en-US" sz="1700" dirty="0" smtClean="0"/>
          </a:p>
          <a:p>
            <a:r>
              <a:rPr lang="en-US" dirty="0" smtClean="0"/>
              <a:t>The atmosphere had water vapor, carbon dioxide and nitrogen</a:t>
            </a:r>
          </a:p>
          <a:p>
            <a:endParaRPr lang="en-US" sz="1700" dirty="0" smtClean="0"/>
          </a:p>
          <a:p>
            <a:r>
              <a:rPr lang="en-US" dirty="0" smtClean="0"/>
              <a:t>Life as we know it could not have survived these conditions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Primordial Soup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Earths early atmosphere probably contained hydrogen, cyanide, carbon dioxide, carbon monoxide, nitrogen, hydrogen sulfide, and water </a:t>
            </a:r>
            <a:r>
              <a:rPr lang="en-US" sz="2400" dirty="0" smtClean="0"/>
              <a:t>– had you been there a few deep breaths would have killed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5/54/Miller-Urey_experiment-en.svg/653px-Miller-Urey_experiment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3066183"/>
            <a:ext cx="3942751" cy="36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0238" y="3380842"/>
            <a:ext cx="4533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Miller and Urey recreated the conditions of the early Earth and were able to make simple organic compounds.  </a:t>
            </a:r>
          </a:p>
          <a:p>
            <a:endParaRPr lang="en-US" dirty="0"/>
          </a:p>
          <a:p>
            <a:r>
              <a:rPr lang="en-US" dirty="0" smtClean="0"/>
              <a:t>Later simple cells called </a:t>
            </a:r>
            <a:r>
              <a:rPr lang="en-US" dirty="0" err="1" smtClean="0"/>
              <a:t>proteinoid</a:t>
            </a:r>
            <a:r>
              <a:rPr lang="en-US" dirty="0" smtClean="0"/>
              <a:t> microspheres formed. </a:t>
            </a:r>
          </a:p>
          <a:p>
            <a:endParaRPr lang="en-US" dirty="0"/>
          </a:p>
          <a:p>
            <a:r>
              <a:rPr lang="en-US" dirty="0" smtClean="0"/>
              <a:t>Then DNA and RNA molecules would have formed – scientists are still trying to understand when and how this occurred.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Lyell’s Principles of 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addition Lyell also concluded that the laws of nature are constant over time and that scientists must explain past events in terms of processes </a:t>
            </a:r>
            <a:r>
              <a:rPr lang="en-US" dirty="0" err="1" smtClean="0"/>
              <a:t>thar</a:t>
            </a:r>
            <a:r>
              <a:rPr lang="en-US" dirty="0" smtClean="0"/>
              <a:t> are observable today.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became known as </a:t>
            </a:r>
            <a:r>
              <a:rPr lang="en-US" b="1" dirty="0" smtClean="0"/>
              <a:t>uniformitarianism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his voyage on HMS Beagle Darwin had started to study the works of Hutton and Lyell.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Earth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discovery of a </a:t>
            </a:r>
            <a:r>
              <a:rPr lang="en-US" dirty="0"/>
              <a:t> </a:t>
            </a:r>
            <a:r>
              <a:rPr lang="en-US" dirty="0" smtClean="0"/>
              <a:t>more accurate measurement of the Earth was essential for the proper application of evolutionary theory.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processes that we will examine require many years in order to take effect. Darwin termed this concept </a:t>
            </a:r>
            <a:r>
              <a:rPr lang="en-US" b="1" dirty="0" smtClean="0"/>
              <a:t>deep 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Evolution is not a linear process as is often depicted. Many species have evolved new traits and then evolved out of them, only to evolve them again.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Likewise species have constantly come into and gone out of existence – </a:t>
            </a:r>
            <a:r>
              <a:rPr lang="en-US" b="1" dirty="0" smtClean="0"/>
              <a:t>speciation and extinction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6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the Earth</a:t>
            </a:r>
            <a:endParaRPr lang="en-US" dirty="0"/>
          </a:p>
        </p:txBody>
      </p:sp>
      <p:pic>
        <p:nvPicPr>
          <p:cNvPr id="1026" name="Picture 2" descr="http://edudemic.com/wp-content/uploads/2011/10/timeonearth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39" y="1463316"/>
            <a:ext cx="5290523" cy="50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76581" y="1595887"/>
            <a:ext cx="309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Cosmos episode 1: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www.hulu.com/watch/604551</a:t>
            </a:r>
            <a:r>
              <a:rPr lang="en-US" dirty="0" smtClean="0"/>
              <a:t> 27 minutes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2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689</Words>
  <Application>Microsoft Macintosh PowerPoint</Application>
  <PresentationFormat>Custom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Ideas That Shaped Darwin's Thinking</vt:lpstr>
      <vt:lpstr>The Theory of Evolution</vt:lpstr>
      <vt:lpstr>The Age of the Earth</vt:lpstr>
      <vt:lpstr>The Early Earth</vt:lpstr>
      <vt:lpstr>The Early Earth</vt:lpstr>
      <vt:lpstr>The Primordial Soup</vt:lpstr>
      <vt:lpstr>Lyell’s Principles of Geology</vt:lpstr>
      <vt:lpstr>The Age of the Earth and Evolution</vt:lpstr>
      <vt:lpstr>The age of the Earth</vt:lpstr>
      <vt:lpstr>Early Earth</vt:lpstr>
      <vt:lpstr>PowerPoint Presentation</vt:lpstr>
      <vt:lpstr>PowerPoint Presentation</vt:lpstr>
      <vt:lpstr>3.9 billion years ago…</vt:lpstr>
      <vt:lpstr>Lamarck’s Evolutionary Hypothesis</vt:lpstr>
      <vt:lpstr>Can We Pass Acquired Traits to Our Children?</vt:lpstr>
      <vt:lpstr>Alfred Wallace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That Shaped Darwin's Thinking</dc:title>
  <dc:creator>Andrew McLean</dc:creator>
  <cp:lastModifiedBy>Andrew McLean</cp:lastModifiedBy>
  <cp:revision>10</cp:revision>
  <dcterms:created xsi:type="dcterms:W3CDTF">2014-03-14T18:46:17Z</dcterms:created>
  <dcterms:modified xsi:type="dcterms:W3CDTF">2014-04-08T12:34:47Z</dcterms:modified>
</cp:coreProperties>
</file>