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CEFB-3F5C-4950-AD66-535C096830E8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4146-4344-4BC6-8F8F-2F85FD9FA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61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CEFB-3F5C-4950-AD66-535C096830E8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4146-4344-4BC6-8F8F-2F85FD9FA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2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CEFB-3F5C-4950-AD66-535C096830E8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4146-4344-4BC6-8F8F-2F85FD9FA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CEFB-3F5C-4950-AD66-535C096830E8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4146-4344-4BC6-8F8F-2F85FD9FA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4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CEFB-3F5C-4950-AD66-535C096830E8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4146-4344-4BC6-8F8F-2F85FD9FA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7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CEFB-3F5C-4950-AD66-535C096830E8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4146-4344-4BC6-8F8F-2F85FD9FA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9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CEFB-3F5C-4950-AD66-535C096830E8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4146-4344-4BC6-8F8F-2F85FD9FA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3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CEFB-3F5C-4950-AD66-535C096830E8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4146-4344-4BC6-8F8F-2F85FD9FA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6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CEFB-3F5C-4950-AD66-535C096830E8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4146-4344-4BC6-8F8F-2F85FD9FA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5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CEFB-3F5C-4950-AD66-535C096830E8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4146-4344-4BC6-8F8F-2F85FD9FA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2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CEFB-3F5C-4950-AD66-535C096830E8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4146-4344-4BC6-8F8F-2F85FD9FA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9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4420" y="365125"/>
            <a:ext cx="96693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4420" y="1825625"/>
            <a:ext cx="96693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0CEFB-3F5C-4950-AD66-535C096830E8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A4146-4344-4BC6-8F8F-2F85FD9FA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85348"/>
            <a:ext cx="1547664" cy="114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1885" y="1228001"/>
            <a:ext cx="1547664" cy="1106139"/>
          </a:xfrm>
          <a:prstGeom prst="rect">
            <a:avLst/>
          </a:prstGeom>
        </p:spPr>
      </p:pic>
      <p:pic>
        <p:nvPicPr>
          <p:cNvPr id="1028" name="Picture 4" descr="https://encrypted-tbn2.gstatic.com/images?q=tbn:ANd9GcQpeskqlC6MheKaOmG4fvAh3_Lo2f_-aQ6f3pe5CJn3W81ZmZJ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5801"/>
            <a:ext cx="1559696" cy="102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SkNvxWiKR8zVUKBosvIjVCkwkRWL_Rf1vTaPfCM-Nrs5ySUxWL9A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9827"/>
            <a:ext cx="1559696" cy="117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T5RBXVAswC9gfhLe8Mmym1vulCoEN7_SSjTqZuMubpZJiJnv3ZBQ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7649"/>
            <a:ext cx="1559696" cy="107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3.gstatic.com/images?q=tbn:ANd9GcSJN_0DClwgGStORPxv0lRKC31JsJIEmbbfk7vgsaSPNteJHQdA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13527"/>
            <a:ext cx="1579548" cy="106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60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Ecology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From the Greek word for house ecology is the scientific study of </a:t>
            </a:r>
            <a:r>
              <a:rPr lang="en-US" b="1" dirty="0" smtClean="0"/>
              <a:t>organisms</a:t>
            </a:r>
            <a:r>
              <a:rPr lang="en-US" dirty="0" smtClean="0"/>
              <a:t> and their </a:t>
            </a:r>
            <a:r>
              <a:rPr lang="en-US" b="1" dirty="0" smtClean="0"/>
              <a:t>interactions</a:t>
            </a:r>
            <a:r>
              <a:rPr lang="en-US" dirty="0" smtClean="0"/>
              <a:t> with each other and their </a:t>
            </a:r>
            <a:r>
              <a:rPr lang="en-US" b="1" dirty="0" smtClean="0"/>
              <a:t>environments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Scientists will study life at many different levels from the cellular to the entire planet – the biosphere.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Biosphere</a:t>
            </a:r>
            <a:r>
              <a:rPr lang="en-US" dirty="0" smtClean="0"/>
              <a:t> consists of the entire planet and everything in it (from about 8 km above the Earth to about 11 km below the surface.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Levels of Ecological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Ecologists study life at many levels. They consider </a:t>
            </a:r>
            <a:r>
              <a:rPr lang="en-US" b="1" dirty="0" smtClean="0"/>
              <a:t>individual</a:t>
            </a:r>
            <a:r>
              <a:rPr lang="en-US" dirty="0" smtClean="0"/>
              <a:t> organisms and entire </a:t>
            </a:r>
            <a:r>
              <a:rPr lang="en-US" b="1" dirty="0" smtClean="0"/>
              <a:t>biospheres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Our level of understanding of Ecology has increased to the point were we now see little benefit in focusing solely on single organisms.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we are to help that organism we must first save the biosphere in which it lives.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420" y="2037347"/>
            <a:ext cx="9669380" cy="4363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Some ecologists study life at the level of an individual. Remember a group of organisms so similar that they can produce fertile offspring is called a </a:t>
            </a:r>
            <a:r>
              <a:rPr lang="en-US" b="1" dirty="0" smtClean="0"/>
              <a:t>species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population</a:t>
            </a:r>
            <a:r>
              <a:rPr lang="en-US" dirty="0" smtClean="0"/>
              <a:t> consists of all members of that species in a particular area.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 smtClean="0"/>
              <a:t>Communities</a:t>
            </a:r>
            <a:r>
              <a:rPr lang="en-US" dirty="0" smtClean="0"/>
              <a:t> consist of all the different populations in a defined area. 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764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420" y="1690688"/>
            <a:ext cx="966938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An </a:t>
            </a:r>
            <a:r>
              <a:rPr lang="en-US" sz="3200" b="1" dirty="0" smtClean="0"/>
              <a:t>ecosystem</a:t>
            </a:r>
            <a:r>
              <a:rPr lang="en-US" sz="3200" dirty="0" smtClean="0"/>
              <a:t> consists of all the living as well as the non-living parts or physical environment.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3200" dirty="0" smtClean="0"/>
              <a:t>Scientists also study biomes. </a:t>
            </a:r>
            <a:r>
              <a:rPr lang="en-US" sz="3200" b="1" dirty="0" smtClean="0"/>
              <a:t>Biomes</a:t>
            </a:r>
            <a:r>
              <a:rPr lang="en-US" sz="3200" dirty="0" smtClean="0"/>
              <a:t> are a group of ecosystems that have the same climate, and similar dominant communities. This is the second larges level of study next to the </a:t>
            </a:r>
            <a:r>
              <a:rPr lang="en-US" sz="3200" b="1" dirty="0" smtClean="0"/>
              <a:t>biosphere</a:t>
            </a:r>
            <a:r>
              <a:rPr lang="en-US" sz="3200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8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2811" y="1690688"/>
            <a:ext cx="3361293" cy="4993104"/>
          </a:xfrm>
        </p:spPr>
        <p:txBody>
          <a:bodyPr>
            <a:normAutofit/>
          </a:bodyPr>
          <a:lstStyle/>
          <a:p>
            <a:r>
              <a:rPr lang="en-US" dirty="0" smtClean="0"/>
              <a:t>Individual</a:t>
            </a:r>
          </a:p>
          <a:p>
            <a:endParaRPr lang="en-US" sz="1500" dirty="0"/>
          </a:p>
          <a:p>
            <a:r>
              <a:rPr lang="en-US" dirty="0" smtClean="0"/>
              <a:t>Population</a:t>
            </a:r>
          </a:p>
          <a:p>
            <a:endParaRPr lang="en-US" sz="1600" dirty="0"/>
          </a:p>
          <a:p>
            <a:r>
              <a:rPr lang="en-US" dirty="0" smtClean="0"/>
              <a:t>Community </a:t>
            </a:r>
          </a:p>
          <a:p>
            <a:endParaRPr lang="en-US" sz="1400" dirty="0"/>
          </a:p>
          <a:p>
            <a:r>
              <a:rPr lang="en-US" dirty="0" smtClean="0"/>
              <a:t>Ecosystem</a:t>
            </a:r>
          </a:p>
          <a:p>
            <a:endParaRPr lang="en-US" sz="1400" dirty="0"/>
          </a:p>
          <a:p>
            <a:r>
              <a:rPr lang="en-US" dirty="0" smtClean="0"/>
              <a:t>Biomes</a:t>
            </a:r>
          </a:p>
          <a:p>
            <a:endParaRPr lang="en-US" sz="1400" dirty="0"/>
          </a:p>
          <a:p>
            <a:r>
              <a:rPr lang="en-US" dirty="0" smtClean="0"/>
              <a:t>Biosphere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7569" y="4457429"/>
            <a:ext cx="2609850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2850" y="1214647"/>
            <a:ext cx="1781175" cy="257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35019" t="21417" r="16598" b="17841"/>
          <a:stretch/>
        </p:blipFill>
        <p:spPr>
          <a:xfrm>
            <a:off x="4659167" y="1937250"/>
            <a:ext cx="1267326" cy="105878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299104" y="1565937"/>
            <a:ext cx="2619375" cy="1744419"/>
            <a:chOff x="5374104" y="3014907"/>
            <a:chExt cx="2619375" cy="174441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74104" y="3016251"/>
              <a:ext cx="2619375" cy="174307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43447" t="21417" r="16598" b="17841"/>
            <a:stretch/>
          </p:blipFill>
          <p:spPr>
            <a:xfrm>
              <a:off x="5438274" y="3014907"/>
              <a:ext cx="772548" cy="78155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/>
            <a:srcRect l="43447" t="21417" r="16598" b="17841"/>
            <a:stretch/>
          </p:blipFill>
          <p:spPr>
            <a:xfrm>
              <a:off x="5438274" y="3822860"/>
              <a:ext cx="772548" cy="781555"/>
            </a:xfrm>
            <a:prstGeom prst="rect">
              <a:avLst/>
            </a:prstGeom>
          </p:spPr>
        </p:pic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0327" y="4419329"/>
            <a:ext cx="2552700" cy="1790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/>
          <a:srcRect l="-6834" r="40975"/>
          <a:stretch/>
        </p:blipFill>
        <p:spPr>
          <a:xfrm>
            <a:off x="9843480" y="4316340"/>
            <a:ext cx="2294021" cy="199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50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419" y="27529"/>
            <a:ext cx="9669379" cy="1325563"/>
          </a:xfrm>
        </p:spPr>
        <p:txBody>
          <a:bodyPr/>
          <a:lstStyle/>
          <a:p>
            <a:r>
              <a:rPr lang="en-US" dirty="0" smtClean="0"/>
              <a:t>Levels of Ecology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2989" y="1110938"/>
            <a:ext cx="7376861" cy="532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827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Scientists use a variety of methods to study ecological systems.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Observations</a:t>
            </a:r>
            <a:r>
              <a:rPr lang="en-US" dirty="0" smtClean="0"/>
              <a:t>: Often the first step. Some can be simple like what organisms live here and some can be more complex and lead to designing experiments.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Experimenting</a:t>
            </a:r>
            <a:r>
              <a:rPr lang="en-US" dirty="0" smtClean="0"/>
              <a:t>: Experiments can be conducted to test hypotheses. Experiments can be conducted within laboratory setting or in natural ecosystems.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Modeling</a:t>
            </a:r>
            <a:r>
              <a:rPr lang="en-US" dirty="0" smtClean="0"/>
              <a:t>: Many ecological phenomena occur over such long periods of time that they are difficult to study. Ecologists use models to gain insight into complex phenomena. For example global warming.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8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358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What is Ecology</vt:lpstr>
      <vt:lpstr>Ecology</vt:lpstr>
      <vt:lpstr>Levels of Ecological Organization</vt:lpstr>
      <vt:lpstr>Levels of Organization</vt:lpstr>
      <vt:lpstr>Levels of Organization</vt:lpstr>
      <vt:lpstr>Levels of Study</vt:lpstr>
      <vt:lpstr>Levels of Ecology</vt:lpstr>
      <vt:lpstr>Ecological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Ecology</dc:title>
  <dc:creator>Andrew McLean</dc:creator>
  <cp:lastModifiedBy>Andrew McLean</cp:lastModifiedBy>
  <cp:revision>6</cp:revision>
  <dcterms:created xsi:type="dcterms:W3CDTF">2014-03-20T19:49:34Z</dcterms:created>
  <dcterms:modified xsi:type="dcterms:W3CDTF">2014-04-08T13:46:57Z</dcterms:modified>
</cp:coreProperties>
</file>