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8" r:id="rId3"/>
    <p:sldId id="259" r:id="rId4"/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7A-E4BE-0B4E-B0DF-EE249FD1E8F8}" type="datetimeFigureOut">
              <a:rPr lang="en-US" smtClean="0"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70D2-4619-C14D-8EAC-C2FDD0DD6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1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7A-E4BE-0B4E-B0DF-EE249FD1E8F8}" type="datetimeFigureOut">
              <a:rPr lang="en-US" smtClean="0"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70D2-4619-C14D-8EAC-C2FDD0DD6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7A-E4BE-0B4E-B0DF-EE249FD1E8F8}" type="datetimeFigureOut">
              <a:rPr lang="en-US" smtClean="0"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70D2-4619-C14D-8EAC-C2FDD0DD6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35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7A-E4BE-0B4E-B0DF-EE249FD1E8F8}" type="datetimeFigureOut">
              <a:rPr lang="en-US" smtClean="0"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70D2-4619-C14D-8EAC-C2FDD0DD6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7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7A-E4BE-0B4E-B0DF-EE249FD1E8F8}" type="datetimeFigureOut">
              <a:rPr lang="en-US" smtClean="0"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70D2-4619-C14D-8EAC-C2FDD0DD6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3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7A-E4BE-0B4E-B0DF-EE249FD1E8F8}" type="datetimeFigureOut">
              <a:rPr lang="en-US" smtClean="0"/>
              <a:t>5/14/14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70D2-4619-C14D-8EAC-C2FDD0DD6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73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7A-E4BE-0B4E-B0DF-EE249FD1E8F8}" type="datetimeFigureOut">
              <a:rPr lang="en-US" smtClean="0"/>
              <a:t>5/14/14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70D2-4619-C14D-8EAC-C2FDD0DD6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62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7A-E4BE-0B4E-B0DF-EE249FD1E8F8}" type="datetimeFigureOut">
              <a:rPr lang="en-US" smtClean="0"/>
              <a:t>5/14/14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70D2-4619-C14D-8EAC-C2FDD0DD6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1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7A-E4BE-0B4E-B0DF-EE249FD1E8F8}" type="datetimeFigureOut">
              <a:rPr lang="en-US" smtClean="0"/>
              <a:t>5/14/14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70D2-4619-C14D-8EAC-C2FDD0DD6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06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7A-E4BE-0B4E-B0DF-EE249FD1E8F8}" type="datetimeFigureOut">
              <a:rPr lang="en-US" smtClean="0"/>
              <a:t>5/14/14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70D2-4619-C14D-8EAC-C2FDD0DD6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7A-E4BE-0B4E-B0DF-EE249FD1E8F8}" type="datetimeFigureOut">
              <a:rPr lang="en-US" smtClean="0"/>
              <a:t>5/14/14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70D2-4619-C14D-8EAC-C2FDD0DD6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34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7557A-E4BE-0B4E-B0DF-EE249FD1E8F8}" type="datetimeFigureOut">
              <a:rPr lang="en-US" smtClean="0"/>
              <a:t>5/14/14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270D2-4619-C14D-8EAC-C2FDD0DD6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2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3581"/>
            <a:ext cx="8229600" cy="1143000"/>
          </a:xfrm>
        </p:spPr>
        <p:txBody>
          <a:bodyPr/>
          <a:lstStyle/>
          <a:p>
            <a:r>
              <a:rPr lang="en-US" dirty="0" smtClean="0"/>
              <a:t>3D Respiratory System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074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>
          <a:xfrm>
            <a:off x="-1601710" y="0"/>
            <a:ext cx="12469964" cy="6858000"/>
          </a:xfrm>
        </p:spPr>
      </p:pic>
    </p:spTree>
    <p:extLst>
      <p:ext uri="{BB962C8B-B14F-4D97-AF65-F5344CB8AC3E}">
        <p14:creationId xmlns:p14="http://schemas.microsoft.com/office/powerpoint/2010/main" val="187721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>
          <a:xfrm>
            <a:off x="-1531172" y="146296"/>
            <a:ext cx="12203953" cy="6711704"/>
          </a:xfrm>
        </p:spPr>
      </p:pic>
    </p:spTree>
    <p:extLst>
      <p:ext uri="{BB962C8B-B14F-4D97-AF65-F5344CB8AC3E}">
        <p14:creationId xmlns:p14="http://schemas.microsoft.com/office/powerpoint/2010/main" val="3296903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781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03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>
          <a:xfrm>
            <a:off x="-1588432" y="0"/>
            <a:ext cx="12469966" cy="6858000"/>
          </a:xfrm>
        </p:spPr>
      </p:pic>
    </p:spTree>
    <p:extLst>
      <p:ext uri="{BB962C8B-B14F-4D97-AF65-F5344CB8AC3E}">
        <p14:creationId xmlns:p14="http://schemas.microsoft.com/office/powerpoint/2010/main" val="1777790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Macintosh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3D Respiratory System Model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McLean</dc:creator>
  <cp:lastModifiedBy>Andrew McLean</cp:lastModifiedBy>
  <cp:revision>2</cp:revision>
  <dcterms:created xsi:type="dcterms:W3CDTF">2014-05-14T14:15:43Z</dcterms:created>
  <dcterms:modified xsi:type="dcterms:W3CDTF">2014-05-14T14:19:54Z</dcterms:modified>
</cp:coreProperties>
</file>