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48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2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9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1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9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80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5780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8299-F81F-4A46-AFF9-768608794628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BED0-27F5-4EED-B2C0-B58233360B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s://encrypted-tbn3.gstatic.com/images?q=tbn:ANd9GcRNg-D6wQZ6V-Q9vzTYO-9YXzC0H1NQVENw2VhZ_w0nCXsZYk6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0"/>
            <a:ext cx="1676400" cy="174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2.gstatic.com/images?q=tbn:ANd9GcT7iyQQT2vsiRySlZES6enXg5YqvIFsDXJisSA6o05RZDu4hn363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747837"/>
            <a:ext cx="1676399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encrypted-tbn3.gstatic.com/images?q=tbn:ANd9GcQBFgAtufl2lpNBft3h3jZqHa5fnIe7bEAMokosGRTBcofsofGK3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3433763"/>
            <a:ext cx="1676400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encrypted-tbn0.gstatic.com/images?q=tbn:ANd9GcSkNvxWiKR8zVUKBosvIjVCkwkRWL_Rf1vTaPfCM-Nrs5ySUxWL9A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5257800"/>
            <a:ext cx="1676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91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812" y="1214438"/>
            <a:ext cx="9144000" cy="2387600"/>
          </a:xfrm>
        </p:spPr>
        <p:txBody>
          <a:bodyPr/>
          <a:lstStyle/>
          <a:p>
            <a:r>
              <a:rPr lang="en-US" b="1" dirty="0" smtClean="0"/>
              <a:t>Succession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212" y="3873500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Chapter 4.3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8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95065"/>
            <a:ext cx="8229600" cy="811613"/>
          </a:xfrm>
        </p:spPr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5900" b="-5900"/>
          <a:stretch>
            <a:fillRect/>
          </a:stretch>
        </p:blipFill>
        <p:spPr>
          <a:xfrm>
            <a:off x="314325" y="852289"/>
            <a:ext cx="10098863" cy="5395915"/>
          </a:xfrm>
        </p:spPr>
      </p:pic>
      <p:sp>
        <p:nvSpPr>
          <p:cNvPr id="3" name="TextBox 2"/>
          <p:cNvSpPr txBox="1"/>
          <p:nvPr/>
        </p:nvSpPr>
        <p:spPr>
          <a:xfrm>
            <a:off x="4099403" y="1006678"/>
            <a:ext cx="2769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Secondary succession</a:t>
            </a:r>
          </a:p>
        </p:txBody>
      </p:sp>
    </p:spTree>
    <p:extLst>
      <p:ext uri="{BB962C8B-B14F-4D97-AF65-F5344CB8AC3E}">
        <p14:creationId xmlns:p14="http://schemas.microsoft.com/office/powerpoint/2010/main" val="159867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climax community </a:t>
            </a:r>
            <a:r>
              <a:rPr lang="en-US" dirty="0" smtClean="0"/>
              <a:t>is a stable community that completes the succession process.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Ecologists used to think that each region had its own climax community determined by soil conditions.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However we now know that climate, soil and many other factors can influence a communities composition.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In addition various factors can speed up or slow down a communities progression between succession stages.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3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Many communities may appear stable but we now know that both small and large disturbances are constantly affecting communities, even those which appear to be stable.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200" dirty="0" smtClean="0"/>
              <a:t>Once a community has been disturbed then there is no guarantee that that community will ever return to its original state.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280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Ecosystems change over time, especially after disturbances, as some species die out and new species move in.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Eventually some ecosystems may return to their original state. Others may be permanently changed, if the disturbance is severe enough.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a disturbance occurs a community undergoes a fairly predictable series of changes called </a:t>
            </a:r>
            <a:r>
              <a:rPr lang="en-US" b="1" dirty="0" smtClean="0"/>
              <a:t>succession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" y="1825625"/>
            <a:ext cx="9704680" cy="484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9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and Secondary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Ecologists recognize two types of succession; </a:t>
            </a:r>
            <a:r>
              <a:rPr lang="en-US" sz="3600" b="1" dirty="0" smtClean="0"/>
              <a:t>primary</a:t>
            </a:r>
            <a:r>
              <a:rPr lang="en-US" sz="3600" dirty="0" smtClean="0"/>
              <a:t> and </a:t>
            </a:r>
            <a:r>
              <a:rPr lang="en-US" sz="3600" b="1" dirty="0" smtClean="0"/>
              <a:t>secondary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We usually look at the type of plant species that predominate in a community but animals and other organisms will also change over the course of a succession.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114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Primary succession occurs when a disturbance is so severe that no vegetation or soil life remains.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This type of succession basically involves building a community from scratch.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Primary succession occurs when bare rock, sand or sediment is exposed for the first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3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Pioneer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species that colonize the exposed land first are called </a:t>
            </a:r>
            <a:r>
              <a:rPr lang="en-US" sz="3600" b="1" dirty="0" smtClean="0"/>
              <a:t>pioneer</a:t>
            </a:r>
            <a:r>
              <a:rPr lang="en-US" sz="3600" dirty="0" smtClean="0"/>
              <a:t> </a:t>
            </a:r>
            <a:r>
              <a:rPr lang="en-US" sz="3600" b="1" dirty="0" smtClean="0"/>
              <a:t>species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dirty="0" smtClean="0"/>
              <a:t>Pioneer species are usually well suited to </a:t>
            </a:r>
            <a:r>
              <a:rPr lang="en-US" sz="3600" b="1" dirty="0" smtClean="0"/>
              <a:t>colonization</a:t>
            </a:r>
            <a:r>
              <a:rPr lang="en-US" sz="3600" dirty="0" smtClean="0"/>
              <a:t>. For example they usually have spores or seeds that can travel long distances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736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8086" y="265180"/>
            <a:ext cx="4377758" cy="1143000"/>
          </a:xfrm>
        </p:spPr>
        <p:txBody>
          <a:bodyPr/>
          <a:lstStyle/>
          <a:p>
            <a:r>
              <a:rPr lang="en-US" dirty="0" smtClean="0"/>
              <a:t>Lichen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6248" r="-46248"/>
          <a:stretch>
            <a:fillRect/>
          </a:stretch>
        </p:blipFill>
        <p:spPr>
          <a:xfrm>
            <a:off x="3952862" y="1408181"/>
            <a:ext cx="8229600" cy="3876675"/>
          </a:xfrm>
        </p:spPr>
      </p:pic>
      <p:sp>
        <p:nvSpPr>
          <p:cNvPr id="5" name="TextBox 4"/>
          <p:cNvSpPr txBox="1"/>
          <p:nvPr/>
        </p:nvSpPr>
        <p:spPr>
          <a:xfrm>
            <a:off x="538163" y="379480"/>
            <a:ext cx="504825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Lichen are good pioneer species for bare rock. They consist of a mutualistic relationship between a </a:t>
            </a:r>
            <a:r>
              <a:rPr lang="en-US" sz="2800" b="1" dirty="0"/>
              <a:t>fungus</a:t>
            </a:r>
            <a:r>
              <a:rPr lang="en-US" sz="2800" dirty="0"/>
              <a:t> and </a:t>
            </a:r>
            <a:r>
              <a:rPr lang="en-US" sz="2800" b="1" dirty="0"/>
              <a:t>algae</a:t>
            </a:r>
            <a:r>
              <a:rPr lang="en-US" sz="2800" dirty="0"/>
              <a:t>.</a:t>
            </a:r>
          </a:p>
          <a:p>
            <a:endParaRPr lang="en-US" sz="1400" dirty="0"/>
          </a:p>
          <a:p>
            <a:r>
              <a:rPr lang="en-US" sz="2800" dirty="0"/>
              <a:t>The algae provide food from photosynthesis whilst the fungus is very good at clinging to bare rock.</a:t>
            </a:r>
          </a:p>
          <a:p>
            <a:endParaRPr lang="en-US" sz="1400" dirty="0"/>
          </a:p>
          <a:p>
            <a:r>
              <a:rPr lang="en-US" sz="2800" dirty="0"/>
              <a:t>As lichens grow they release acids that break down the rock.</a:t>
            </a:r>
          </a:p>
          <a:p>
            <a:endParaRPr lang="en-US" sz="1400" dirty="0"/>
          </a:p>
          <a:p>
            <a:r>
              <a:rPr lang="en-US" sz="2800" dirty="0"/>
              <a:t>This can in turn lead to the beginnings of soil and then more complex plants.</a:t>
            </a:r>
          </a:p>
        </p:txBody>
      </p:sp>
    </p:spTree>
    <p:extLst>
      <p:ext uri="{BB962C8B-B14F-4D97-AF65-F5344CB8AC3E}">
        <p14:creationId xmlns:p14="http://schemas.microsoft.com/office/powerpoint/2010/main" val="341106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Secondary succession begins with a disturbance such as a fire, logging or farming.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 community has been dramatically disturbed but not all living things or organic matter has been destroyed.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602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Abandoned </a:t>
            </a:r>
            <a:r>
              <a:rPr lang="en-US" dirty="0"/>
              <a:t>A</a:t>
            </a:r>
            <a:r>
              <a:rPr lang="en-US" dirty="0" smtClean="0"/>
              <a:t>gricultural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Initially the site will be colonized by </a:t>
            </a:r>
            <a:r>
              <a:rPr lang="en-US" b="1" dirty="0" smtClean="0"/>
              <a:t>grasses and herbs </a:t>
            </a:r>
            <a:r>
              <a:rPr lang="en-US" dirty="0" smtClean="0"/>
              <a:t>local to that general area.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This will take a few years as opposed to the 15 or more it takes for lichens to colonize an area of rock.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Shrubs and fast growing trees </a:t>
            </a:r>
            <a:r>
              <a:rPr lang="en-US" dirty="0" smtClean="0"/>
              <a:t>such as aspens rise up. Then </a:t>
            </a:r>
            <a:r>
              <a:rPr lang="en-US" b="1" dirty="0" smtClean="0"/>
              <a:t>Pine trees </a:t>
            </a:r>
            <a:r>
              <a:rPr lang="en-US" dirty="0" smtClean="0"/>
              <a:t>forming a pine dominated forest.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dirty="0" smtClean="0"/>
              <a:t>The Pine forest will create an </a:t>
            </a:r>
            <a:r>
              <a:rPr lang="en-US" b="1" dirty="0" smtClean="0"/>
              <a:t>understory of hardwood trees </a:t>
            </a:r>
            <a:r>
              <a:rPr lang="en-US" dirty="0" smtClean="0"/>
              <a:t>that grow well under the canopy until the hardwood trees eventually outgrow the pines creating a </a:t>
            </a:r>
            <a:r>
              <a:rPr lang="en-US" b="1" dirty="0" smtClean="0"/>
              <a:t>hardwood forest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3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511</Words>
  <Application>Microsoft Macintosh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Succession</vt:lpstr>
      <vt:lpstr>Ecological Succession</vt:lpstr>
      <vt:lpstr>Succession</vt:lpstr>
      <vt:lpstr>Primary and Secondary Succession</vt:lpstr>
      <vt:lpstr>Primary Succession</vt:lpstr>
      <vt:lpstr>Pioneer Species</vt:lpstr>
      <vt:lpstr>Lichen</vt:lpstr>
      <vt:lpstr>Secondary Succession</vt:lpstr>
      <vt:lpstr>Abandoned Agricultural Field</vt:lpstr>
      <vt:lpstr>Succession</vt:lpstr>
      <vt:lpstr>Climax Communities</vt:lpstr>
      <vt:lpstr>Community Stability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</dc:title>
  <dc:creator>Andrew McLean</dc:creator>
  <cp:lastModifiedBy>Andrew McLean</cp:lastModifiedBy>
  <cp:revision>3</cp:revision>
  <dcterms:created xsi:type="dcterms:W3CDTF">2014-03-23T18:19:53Z</dcterms:created>
  <dcterms:modified xsi:type="dcterms:W3CDTF">2014-04-29T11:04:39Z</dcterms:modified>
</cp:coreProperties>
</file>