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59" r:id="rId9"/>
    <p:sldId id="261" r:id="rId10"/>
    <p:sldId id="265" r:id="rId11"/>
    <p:sldId id="266" r:id="rId12"/>
    <p:sldId id="267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4623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84623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59635" cy="365125"/>
          </a:xfrm>
        </p:spPr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encrypted-tbn3.gstatic.com/images?q=tbn:ANd9GcRNg-D6wQZ6V-Q9vzTYO-9YXzC0H1NQVENw2VhZ_w0nCXsZYk6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7" y="0"/>
            <a:ext cx="1821543" cy="174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7iyQQT2vsiRySlZES6enXg5YqvIFsDXJisSA6o05RZDu4hn363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6" y="1747837"/>
            <a:ext cx="1821543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BFgAtufl2lpNBft3h3jZqHa5fnIe7bEAMokosGRTBcofsofGK3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7" y="3433763"/>
            <a:ext cx="1821543" cy="182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35" y="5257800"/>
            <a:ext cx="182176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1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64533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383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383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19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4868" y="1825625"/>
            <a:ext cx="487536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5304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5619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56194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5668" y="1681163"/>
            <a:ext cx="48245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5668" y="2505075"/>
            <a:ext cx="482456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9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57788" y="995363"/>
            <a:ext cx="521244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2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2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320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5E31-4C4E-4968-8A45-336A5EB1A019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59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encrypted-tbn3.gstatic.com/images?q=tbn:ANd9GcRNg-D6wQZ6V-Q9vzTYO-9YXzC0H1NQVENw2VhZ_w0nCXsZYk6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0"/>
            <a:ext cx="1676400" cy="174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T7iyQQT2vsiRySlZES6enXg5YqvIFsDXJisSA6o05RZDu4hn363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747837"/>
            <a:ext cx="1676399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static.com/images?q=tbn:ANd9GcQBFgAtufl2lpNBft3h3jZqHa5fnIe7bEAMokosGRTBcofsofGK3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433763"/>
            <a:ext cx="1676400" cy="182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257800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0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and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Natural selection tends to result in the survival and reproduction of organisms best suited to their environment.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Although some generalists always thrive almost anywhere each biome tends to have a suite of characteristic organisms which have adapted to its particular conditions.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we will see later certain biomes consist of a few different ecosystems. These are usually caused by local differences such as soil type, elevation or wind exposure.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Ecologists also compare each biome based on how productive it is. That is how much new organic matter it generates through photosynthesis or chemosynthesis. This makes the </a:t>
            </a:r>
            <a:r>
              <a:rPr lang="en-US" b="1" dirty="0" smtClean="0"/>
              <a:t>gross primary production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net primary production </a:t>
            </a:r>
            <a:r>
              <a:rPr lang="en-US" dirty="0" smtClean="0"/>
              <a:t>is the amount of biomass left over after the primary producers have used what they need for cellular respiration.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Each biome varies in its net primary production (the rate that ecosystems convert energy to biomass). Ecologists tend to measure that annual net primary production.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Primary Productivity</a:t>
            </a:r>
            <a:endParaRPr lang="en-US" dirty="0"/>
          </a:p>
        </p:txBody>
      </p:sp>
      <p:pic>
        <p:nvPicPr>
          <p:cNvPr id="1026" name="Picture 2" descr="http://home.hiroshima-u.ac.jp/er/Resources/Image105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5" y="2099798"/>
            <a:ext cx="7620000" cy="401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3555" y="2191109"/>
            <a:ext cx="2416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that in general warmer, wetter biomes have higher primary production than colder drier biomes. </a:t>
            </a:r>
          </a:p>
          <a:p>
            <a:endParaRPr lang="en-US" dirty="0"/>
          </a:p>
          <a:p>
            <a:r>
              <a:rPr lang="en-US" dirty="0" smtClean="0"/>
              <a:t>Aquatic ecosystems are limited by the available sunlight and nutrients.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of the Earth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3315" name="Picture 5" descr="http://ripley.wo.sbc.edu/departmental/env-studies/geo/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824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638801" y="1828801"/>
            <a:ext cx="3446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>
                <a:solidFill>
                  <a:srgbClr val="F8F6F6"/>
                </a:solidFill>
                <a:latin typeface="Times New Roman" charset="0"/>
                <a:ea typeface="ＭＳ Ｐゴシック" charset="0"/>
              </a:rPr>
              <a:t>TUNDRA</a:t>
            </a:r>
          </a:p>
        </p:txBody>
      </p:sp>
    </p:spTree>
    <p:extLst>
      <p:ext uri="{BB962C8B-B14F-4D97-AF65-F5344CB8AC3E}">
        <p14:creationId xmlns:p14="http://schemas.microsoft.com/office/powerpoint/2010/main" val="41556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Tundra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/>
              <a:t>Northernmost biome, 10- 60 cm of precipitation, cold temps.</a:t>
            </a:r>
          </a:p>
          <a:p>
            <a:pPr eaLnBrk="1" hangingPunct="1"/>
            <a:r>
              <a:rPr lang="en-US" sz="2200" dirty="0"/>
              <a:t>Treeless land</a:t>
            </a:r>
          </a:p>
          <a:p>
            <a:pPr eaLnBrk="1" hangingPunct="1"/>
            <a:r>
              <a:rPr lang="en-US" sz="2200" dirty="0"/>
              <a:t>Long summer days, short winter days</a:t>
            </a:r>
          </a:p>
          <a:p>
            <a:pPr eaLnBrk="1" hangingPunct="1"/>
            <a:r>
              <a:rPr lang="en-US" sz="2200" dirty="0"/>
              <a:t>Only top layer of soil thaws, underneath is permafrost</a:t>
            </a:r>
          </a:p>
          <a:p>
            <a:pPr eaLnBrk="1" hangingPunct="1"/>
            <a:r>
              <a:rPr lang="en-US" sz="2200" dirty="0"/>
              <a:t>Thin topsoil, only shallow rooted shrubs and grasses can grow</a:t>
            </a:r>
          </a:p>
          <a:p>
            <a:pPr eaLnBrk="1" hangingPunct="1"/>
            <a:r>
              <a:rPr lang="en-US" sz="2200" dirty="0"/>
              <a:t>Low nutrients, because decay is slow</a:t>
            </a:r>
          </a:p>
          <a:p>
            <a:pPr eaLnBrk="1" hangingPunct="1"/>
            <a:r>
              <a:rPr lang="en-US" sz="2200" dirty="0"/>
              <a:t>Short growing season</a:t>
            </a:r>
          </a:p>
          <a:p>
            <a:pPr eaLnBrk="1" hangingPunct="1"/>
            <a:r>
              <a:rPr lang="en-US" sz="2200" dirty="0"/>
              <a:t>Mosquito is the most common animal!</a:t>
            </a:r>
          </a:p>
          <a:p>
            <a:pPr eaLnBrk="1" hangingPunct="1"/>
            <a:r>
              <a:rPr lang="en-US" sz="2200" dirty="0"/>
              <a:t>Large animals only in summer months</a:t>
            </a:r>
          </a:p>
          <a:p>
            <a:pPr eaLnBrk="1" hangingPunct="1"/>
            <a:r>
              <a:rPr lang="en-US" sz="2200" dirty="0"/>
              <a:t>Organisms must adapt to cold: blubber, fur, feathers + migration</a:t>
            </a:r>
          </a:p>
          <a:p>
            <a:pPr eaLnBrk="1" hangingPunct="1"/>
            <a:r>
              <a:rPr lang="en-US" sz="2200" dirty="0"/>
              <a:t>Must adapt to short growing season as well</a:t>
            </a:r>
          </a:p>
        </p:txBody>
      </p:sp>
    </p:spTree>
    <p:extLst>
      <p:ext uri="{BB962C8B-B14F-4D97-AF65-F5344CB8AC3E}">
        <p14:creationId xmlns:p14="http://schemas.microsoft.com/office/powerpoint/2010/main" val="30956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http://www.mchealthinspect.org/vector/images/mosqu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2" y="3670853"/>
            <a:ext cx="29035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7" descr="http://arcticcaribouinn.com/Arctic%20F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08" y="1865314"/>
            <a:ext cx="5487437" cy="411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http://www.cliphoto.com/animal/reind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9"/>
            <a:ext cx="41529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918325" y="1041401"/>
            <a:ext cx="19446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>
                <a:latin typeface="Times New Roman" charset="0"/>
                <a:ea typeface="ＭＳ Ｐゴシック" charset="0"/>
              </a:rPr>
              <a:t>Tundra</a:t>
            </a:r>
          </a:p>
        </p:txBody>
      </p:sp>
    </p:spTree>
    <p:extLst>
      <p:ext uri="{BB962C8B-B14F-4D97-AF65-F5344CB8AC3E}">
        <p14:creationId xmlns:p14="http://schemas.microsoft.com/office/powerpoint/2010/main" val="3203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6387" name="Picture 5" descr="http://www.cs.rice.edu/~ssiyer/cam/Banff/.small/Conifers%20in%20the%20Taig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7"/>
            <a:ext cx="10482470" cy="68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181601" y="762001"/>
            <a:ext cx="16748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Times New Roman" charset="0"/>
                <a:ea typeface="ＭＳ Ｐゴシック" charset="0"/>
              </a:rPr>
              <a:t>Taiga</a:t>
            </a:r>
          </a:p>
        </p:txBody>
      </p:sp>
    </p:spTree>
    <p:extLst>
      <p:ext uri="{BB962C8B-B14F-4D97-AF65-F5344CB8AC3E}">
        <p14:creationId xmlns:p14="http://schemas.microsoft.com/office/powerpoint/2010/main" val="26711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Taiga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Just south of the Tundra</a:t>
            </a:r>
          </a:p>
          <a:p>
            <a:pPr eaLnBrk="1" hangingPunct="1"/>
            <a:r>
              <a:rPr lang="en-US"/>
              <a:t>Also called northern coniferous forest</a:t>
            </a:r>
          </a:p>
          <a:p>
            <a:pPr eaLnBrk="1" hangingPunct="1"/>
            <a:r>
              <a:rPr lang="en-US"/>
              <a:t>Many tall evergreen trees</a:t>
            </a:r>
          </a:p>
          <a:p>
            <a:pPr eaLnBrk="1" hangingPunct="1"/>
            <a:r>
              <a:rPr lang="en-US"/>
              <a:t>Precipitation is 60-120 cm / year</a:t>
            </a:r>
          </a:p>
          <a:p>
            <a:pPr eaLnBrk="1" hangingPunct="1"/>
            <a:r>
              <a:rPr lang="en-US"/>
              <a:t>Cold temperatures, above freezing in summer</a:t>
            </a:r>
          </a:p>
          <a:p>
            <a:pPr eaLnBrk="1" hangingPunct="1"/>
            <a:r>
              <a:rPr lang="en-US"/>
              <a:t>Permafrost is absent</a:t>
            </a:r>
          </a:p>
          <a:p>
            <a:pPr eaLnBrk="1" hangingPunct="1"/>
            <a:r>
              <a:rPr lang="en-US"/>
              <a:t>More trees provide habitat so there are more animals than in the tundra</a:t>
            </a:r>
          </a:p>
        </p:txBody>
      </p:sp>
    </p:spTree>
    <p:extLst>
      <p:ext uri="{BB962C8B-B14F-4D97-AF65-F5344CB8AC3E}">
        <p14:creationId xmlns:p14="http://schemas.microsoft.com/office/powerpoint/2010/main" val="3261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http://members.shaw.ca/stewartbros/images/wh_Spru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1" y="188843"/>
            <a:ext cx="3978965" cy="65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5" descr="http://www.exzooberance.com/virtual%20zoo/they%20walk/caribou/Caribou%20104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23" y="188843"/>
            <a:ext cx="4332425" cy="65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5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Our Planet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Fossil evidence shows that our planet has had great ecological shifts over the millennia.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a normal state?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determines which plants and animals are native to an area?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makes a natural community natural?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9458" name="Picture 5" descr="http://www.desert-survivors.org/images/index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4957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7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en-US" sz="5400" dirty="0"/>
              <a:t>	</a:t>
            </a:r>
            <a:r>
              <a:rPr lang="en-US" sz="5400" b="1" dirty="0"/>
              <a:t>Desert</a:t>
            </a:r>
          </a:p>
        </p:txBody>
      </p:sp>
    </p:spTree>
    <p:extLst>
      <p:ext uri="{BB962C8B-B14F-4D97-AF65-F5344CB8AC3E}">
        <p14:creationId xmlns:p14="http://schemas.microsoft.com/office/powerpoint/2010/main" val="9389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Deserts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Arid region with sparse plant life</a:t>
            </a:r>
          </a:p>
          <a:p>
            <a:pPr eaLnBrk="1" hangingPunct="1"/>
            <a:r>
              <a:rPr lang="en-US" smtClean="0"/>
              <a:t>Less than 25 cm of rain/ year</a:t>
            </a:r>
          </a:p>
          <a:p>
            <a:pPr eaLnBrk="1" hangingPunct="1"/>
            <a:r>
              <a:rPr lang="en-US" smtClean="0"/>
              <a:t>Large fluctuations in temp between night and day</a:t>
            </a:r>
          </a:p>
          <a:p>
            <a:pPr eaLnBrk="1" hangingPunct="1"/>
            <a:r>
              <a:rPr lang="en-US" smtClean="0"/>
              <a:t>Organisms must adapt to very dry conditions</a:t>
            </a:r>
          </a:p>
          <a:p>
            <a:pPr eaLnBrk="1" hangingPunct="1"/>
            <a:r>
              <a:rPr lang="en-US" smtClean="0"/>
              <a:t>Plants use reduced leaves, animals are nocturnal or underground</a:t>
            </a:r>
          </a:p>
        </p:txBody>
      </p:sp>
    </p:spTree>
    <p:extLst>
      <p:ext uri="{BB962C8B-B14F-4D97-AF65-F5344CB8AC3E}">
        <p14:creationId xmlns:p14="http://schemas.microsoft.com/office/powerpoint/2010/main" val="38625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9" descr="http://www.blueplanetbiomes.org/images/POCac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67" y="7938"/>
            <a:ext cx="266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3" descr="http://www.iit.edu/~iitnsf/cac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56867" cy="55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5" descr="http://us.i1.yimg.com/us.yimg.com/i/ligans/animals/m/ma0109_1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549775"/>
            <a:ext cx="3398809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http://www.ub.ntnu.no/scorpion-files/urodacus_s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53" y="3749675"/>
            <a:ext cx="41894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http://www.photobirder.com/Bird_Photos/greater_roadrunner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08" y="4533900"/>
            <a:ext cx="293564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http://www.micro.utexas.edu/courses/levin/bio304/biomes/GRASSLANDS/kans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3"/>
            <a:ext cx="10515600" cy="68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657600" y="304800"/>
            <a:ext cx="34932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atin typeface="Times New Roman" charset="0"/>
                <a:ea typeface="ＭＳ Ｐゴシック" charset="0"/>
              </a:rPr>
              <a:t>Grasslands</a:t>
            </a:r>
          </a:p>
        </p:txBody>
      </p:sp>
    </p:spTree>
    <p:extLst>
      <p:ext uri="{BB962C8B-B14F-4D97-AF65-F5344CB8AC3E}">
        <p14:creationId xmlns:p14="http://schemas.microsoft.com/office/powerpoint/2010/main" val="10887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Grasslands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Receives between 25 and 75 cm of precipitation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Communities covered with small plants, few trees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Usually have a dry season, temp varies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Also steppes, savannas, pampas &amp; prairies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Nutrient rich soil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Used for farming and grazing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98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24579" name="Picture 5" descr="http://world.std.com/~eva/co_black_tailed_prairie_d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543967" cy="57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http://www.californiawolfcenter.org/images/wolves/wol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80" y="3295650"/>
            <a:ext cx="532498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http://www.phys.ksu.edu/~cdlin/misc/mhk/bis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16287"/>
            <a:ext cx="5218981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25602" name="Picture 5" descr="http://www.neystadt.org/john/album/fall99/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8972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4953000" y="1"/>
            <a:ext cx="7772400" cy="4454525"/>
          </a:xfrm>
          <a:extLst>
            <a:ext uri="{91240B29-F687-4f45-9708-019B960494DF}">
              <a14:hiddenLine xmlns=""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5500" b="1" dirty="0">
                <a:solidFill>
                  <a:srgbClr val="FF0000"/>
                </a:solidFill>
              </a:rPr>
              <a:t>Temperate Forest</a:t>
            </a:r>
          </a:p>
        </p:txBody>
      </p:sp>
    </p:spTree>
    <p:extLst>
      <p:ext uri="{BB962C8B-B14F-4D97-AF65-F5344CB8AC3E}">
        <p14:creationId xmlns:p14="http://schemas.microsoft.com/office/powerpoint/2010/main" val="3425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Forest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Precipitation from 70 cm- 150 cm/ year</a:t>
            </a:r>
          </a:p>
          <a:p>
            <a:pPr eaLnBrk="1" hangingPunct="1"/>
            <a:r>
              <a:rPr lang="en-US" smtClean="0"/>
              <a:t>Cold winters and warm summers</a:t>
            </a:r>
          </a:p>
          <a:p>
            <a:pPr eaLnBrk="1" hangingPunct="1"/>
            <a:r>
              <a:rPr lang="en-US" smtClean="0"/>
              <a:t>Deciduous trees lose leaves for winter</a:t>
            </a:r>
          </a:p>
          <a:p>
            <a:pPr eaLnBrk="1" hangingPunct="1"/>
            <a:r>
              <a:rPr lang="en-US" smtClean="0"/>
              <a:t>Rich top layer of soil called humus</a:t>
            </a:r>
          </a:p>
          <a:p>
            <a:pPr eaLnBrk="1" hangingPunct="1"/>
            <a:r>
              <a:rPr lang="en-US" smtClean="0"/>
              <a:t>Man animals inhabit</a:t>
            </a:r>
          </a:p>
        </p:txBody>
      </p:sp>
    </p:spTree>
    <p:extLst>
      <p:ext uri="{BB962C8B-B14F-4D97-AF65-F5344CB8AC3E}">
        <p14:creationId xmlns:p14="http://schemas.microsoft.com/office/powerpoint/2010/main" val="11650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http://users.uj.edu.pl/~uogierli/hawaii/rain%20forest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69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150744" y="5562601"/>
            <a:ext cx="621747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Tropical Rain forest</a:t>
            </a:r>
          </a:p>
        </p:txBody>
      </p:sp>
    </p:spTree>
    <p:extLst>
      <p:ext uri="{BB962C8B-B14F-4D97-AF65-F5344CB8AC3E}">
        <p14:creationId xmlns:p14="http://schemas.microsoft.com/office/powerpoint/2010/main" val="24393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Tropical Rain Forests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Over 200 cm of precipitation / year</a:t>
            </a:r>
          </a:p>
          <a:p>
            <a:pPr>
              <a:defRPr/>
            </a:pPr>
            <a:r>
              <a:rPr lang="en-US" dirty="0"/>
              <a:t>Located near equator</a:t>
            </a:r>
          </a:p>
          <a:p>
            <a:pPr>
              <a:defRPr/>
            </a:pPr>
            <a:r>
              <a:rPr lang="en-US" dirty="0"/>
              <a:t>Tropical temperatures = warm constant temps of about 25 degrees Celsius</a:t>
            </a:r>
          </a:p>
          <a:p>
            <a:pPr>
              <a:defRPr/>
            </a:pPr>
            <a:r>
              <a:rPr lang="en-US" dirty="0"/>
              <a:t>Large biodiversity in small area</a:t>
            </a:r>
          </a:p>
          <a:p>
            <a:pPr>
              <a:defRPr/>
            </a:pPr>
            <a:r>
              <a:rPr lang="en-US" dirty="0"/>
              <a:t>Nutrients stored in plants, soil is nutrient poor and thin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Biome?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Ecologists classify different ecosystems according to their similarities into different </a:t>
            </a:r>
            <a:r>
              <a:rPr lang="en-US" b="1" dirty="0" smtClean="0"/>
              <a:t>biomes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Biomes are characterized by their </a:t>
            </a:r>
            <a:r>
              <a:rPr lang="en-US" b="1" dirty="0" smtClean="0"/>
              <a:t>climates</a:t>
            </a:r>
            <a:r>
              <a:rPr lang="en-US" dirty="0" smtClean="0"/>
              <a:t> as well as their typical </a:t>
            </a:r>
            <a:r>
              <a:rPr lang="en-US" b="1" dirty="0" smtClean="0"/>
              <a:t>plant and animal life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 biome is a group of ecosystems that share similar abiotic and biotic conditions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isworldmusic.com/wp/wp-content/uploads/2013/02/rainforest-lay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6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Biomes of the Earth</a:t>
            </a:r>
            <a:endParaRPr lang="en-US" dirty="0"/>
          </a:p>
        </p:txBody>
      </p:sp>
      <p:pic>
        <p:nvPicPr>
          <p:cNvPr id="2050" name="Picture 2" descr="http://forestnation.com/wp-content/uploads/2013/05/Terrestiral-Biom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" y="1896269"/>
            <a:ext cx="8963025" cy="421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regions climate largely determines what type of biome will predominate.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b="1" dirty="0" smtClean="0"/>
              <a:t>climate</a:t>
            </a:r>
            <a:r>
              <a:rPr lang="en-US" dirty="0" smtClean="0"/>
              <a:t> we mean the average conditions over a long period of time, including temperature and precipitation.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Climate is different to weather; which is the day-to-day conditions in Earths atmosphere. For example sunny and humid or cold and snowy.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Climatographs</a:t>
            </a:r>
            <a:endParaRPr lang="en-US" dirty="0"/>
          </a:p>
        </p:txBody>
      </p:sp>
      <p:pic>
        <p:nvPicPr>
          <p:cNvPr id="4098" name="Picture 2" descr="http://upload.wikimedia.org/wikipedia/commons/8/8a/Edinburgh_climate_grap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1" y="1772803"/>
            <a:ext cx="61531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418" y="5207718"/>
            <a:ext cx="94545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is a </a:t>
            </a:r>
            <a:r>
              <a:rPr lang="en-US" dirty="0" err="1" smtClean="0"/>
              <a:t>climatograph</a:t>
            </a:r>
            <a:r>
              <a:rPr lang="en-US" dirty="0" smtClean="0"/>
              <a:t> for Edinburgh, Scotland. Often data like this will be displayed with the temperature as a line graph and the precipitation as a bar graph. Sometimes the temperate and precipitation will both be presented as two separate lines on the same graph.</a:t>
            </a:r>
          </a:p>
          <a:p>
            <a:endParaRPr lang="en-US" sz="1100" dirty="0"/>
          </a:p>
          <a:p>
            <a:r>
              <a:rPr lang="en-US" dirty="0" smtClean="0"/>
              <a:t>When the precipitation lies above the temperature the region experiences relatively moist conditions. If the precipitation were below the temperature conditions would be dry.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7374" y="1506022"/>
            <a:ext cx="407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Climatograph</a:t>
            </a:r>
            <a:r>
              <a:rPr lang="en-US" dirty="0" smtClean="0"/>
              <a:t> for Edinburgh, Scotland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Rainfall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Temperature and rainfall tend to exert the greatest influence on biome determination.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Global climate patterns cause biomes to occur in large patches in different parts of the world. For example temperate forest is found in North America, North-central Europe, and Eastern China.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This is due to the north-south temperature gradient and atmospheric circulation patterns (we will learn more about these later)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Biomes of the Earth</a:t>
            </a:r>
            <a:endParaRPr lang="en-US" dirty="0"/>
          </a:p>
        </p:txBody>
      </p:sp>
      <p:pic>
        <p:nvPicPr>
          <p:cNvPr id="1030" name="Picture 6" descr="http://www.csus.edu/indiv/l/loom/wk%2013/biome%20determ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67" y="1851504"/>
            <a:ext cx="4492507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and Precipitation</a:t>
            </a:r>
            <a:endParaRPr lang="en-US" dirty="0"/>
          </a:p>
        </p:txBody>
      </p:sp>
      <p:pic>
        <p:nvPicPr>
          <p:cNvPr id="3074" name="Picture 2" descr="http://www.marietta.edu/~biol/biomes/whittak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10" y="1857025"/>
            <a:ext cx="5942162" cy="5069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815</Words>
  <Application>Microsoft Office PowerPoint</Application>
  <PresentationFormat>Widescreen</PresentationFormat>
  <Paragraphs>105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Defining Biomes</vt:lpstr>
      <vt:lpstr>What Should Our Planet Look Like?</vt:lpstr>
      <vt:lpstr>What is a Biome?</vt:lpstr>
      <vt:lpstr>Major Biomes of the Earth</vt:lpstr>
      <vt:lpstr>Biomes and Climate</vt:lpstr>
      <vt:lpstr>Climatographs</vt:lpstr>
      <vt:lpstr>Temperature and Rainfall</vt:lpstr>
      <vt:lpstr>The major Biomes of the Earth</vt:lpstr>
      <vt:lpstr>Biomes and Precipitation</vt:lpstr>
      <vt:lpstr>Biomes and Organisms</vt:lpstr>
      <vt:lpstr>Primary Production</vt:lpstr>
      <vt:lpstr>Net Primary Productivity</vt:lpstr>
      <vt:lpstr>Biomes of the Earth</vt:lpstr>
      <vt:lpstr>PowerPoint Presentation</vt:lpstr>
      <vt:lpstr>Tundra</vt:lpstr>
      <vt:lpstr>PowerPoint Presentation</vt:lpstr>
      <vt:lpstr>PowerPoint Presentation</vt:lpstr>
      <vt:lpstr>Taiga</vt:lpstr>
      <vt:lpstr>PowerPoint Presentation</vt:lpstr>
      <vt:lpstr> Desert</vt:lpstr>
      <vt:lpstr>Deserts</vt:lpstr>
      <vt:lpstr>PowerPoint Presentation</vt:lpstr>
      <vt:lpstr>PowerPoint Presentation</vt:lpstr>
      <vt:lpstr>Grasslands</vt:lpstr>
      <vt:lpstr>PowerPoint Presentation</vt:lpstr>
      <vt:lpstr>PowerPoint Presentation</vt:lpstr>
      <vt:lpstr>Temperate Forest</vt:lpstr>
      <vt:lpstr>PowerPoint Presentation</vt:lpstr>
      <vt:lpstr>Tropical Rain Forests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19</cp:revision>
  <dcterms:created xsi:type="dcterms:W3CDTF">2014-01-01T18:26:58Z</dcterms:created>
  <dcterms:modified xsi:type="dcterms:W3CDTF">2014-04-08T15:16:05Z</dcterms:modified>
</cp:coreProperties>
</file>