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70000"/>
            </a:schemeClr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70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95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8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8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9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38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8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2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42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24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7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Tp1AGEGTn7sD09qljGEE58B3Thdz54gmvcs52rbrrUzqZtT1S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80"/>
            <a:ext cx="12192000" cy="684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08CC-67B8-4DA1-8C9A-4E6990B84F3D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B56B-5660-4FF1-B307-324419CF3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2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Body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7429" b="8352"/>
          <a:stretch/>
        </p:blipFill>
        <p:spPr>
          <a:xfrm>
            <a:off x="1524000" y="3609230"/>
            <a:ext cx="4496957" cy="2373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043" y="3602038"/>
            <a:ext cx="4496957" cy="238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13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5063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 rightward force is applied to a book in order to move it across a desk at constant velocity. Consider frictional forces. Neglect air resistance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2238" y="2262611"/>
            <a:ext cx="8003358" cy="392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69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773" y="7734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 rightward force is applied to a book in order to move it across a desk with a rightward </a:t>
            </a:r>
            <a:r>
              <a:rPr lang="en-US" dirty="0" smtClean="0"/>
              <a:t>acceleration</a:t>
            </a:r>
            <a:r>
              <a:rPr lang="en-US" dirty="0"/>
              <a:t>. Consider frictional forces. Neglect air </a:t>
            </a:r>
            <a:r>
              <a:rPr lang="en-US" dirty="0" smtClean="0"/>
              <a:t>resistance.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140" y="2692864"/>
            <a:ext cx="7513163" cy="386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football is moving upwards towards its peak </a:t>
            </a:r>
            <a:r>
              <a:rPr lang="en-US" b="1" dirty="0"/>
              <a:t>after</a:t>
            </a:r>
            <a:r>
              <a:rPr lang="en-US" dirty="0"/>
              <a:t> having been </a:t>
            </a:r>
            <a:r>
              <a:rPr lang="en-US" i="1" dirty="0"/>
              <a:t>booted</a:t>
            </a:r>
            <a:r>
              <a:rPr lang="en-US" dirty="0"/>
              <a:t> by the punter. Neglect air </a:t>
            </a:r>
            <a:r>
              <a:rPr lang="en-US" dirty="0" smtClean="0"/>
              <a:t>resistance.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447" y="2030602"/>
            <a:ext cx="4452594" cy="433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46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 is coasting to the right and slowing down. Neglect air resistance.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506" y="1849037"/>
            <a:ext cx="7258640" cy="46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20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Forces Affect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8756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Distant</a:t>
            </a:r>
          </a:p>
          <a:p>
            <a:pPr lvl="2"/>
            <a:r>
              <a:rPr lang="en-US" sz="3000" dirty="0" smtClean="0"/>
              <a:t>Gravity</a:t>
            </a:r>
          </a:p>
          <a:p>
            <a:pPr lvl="2"/>
            <a:r>
              <a:rPr lang="en-US" sz="3000" dirty="0" smtClean="0"/>
              <a:t>Electrical </a:t>
            </a:r>
          </a:p>
          <a:p>
            <a:pPr lvl="2"/>
            <a:r>
              <a:rPr lang="en-US" sz="3000" dirty="0" smtClean="0"/>
              <a:t>Magnetic</a:t>
            </a:r>
            <a:endParaRPr lang="en-US" sz="3000" dirty="0"/>
          </a:p>
          <a:p>
            <a:pPr lvl="2"/>
            <a:endParaRPr lang="en-US" sz="900" dirty="0" smtClean="0"/>
          </a:p>
          <a:p>
            <a:pPr lvl="2"/>
            <a:endParaRPr lang="en-US" sz="900" dirty="0"/>
          </a:p>
          <a:p>
            <a:pPr marL="0" lvl="2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Contact</a:t>
            </a:r>
          </a:p>
          <a:p>
            <a:pPr marL="914400" lvl="4" indent="0"/>
            <a:r>
              <a:rPr lang="en-US" sz="3000" dirty="0"/>
              <a:t> </a:t>
            </a:r>
            <a:r>
              <a:rPr lang="en-US" sz="3000" dirty="0" smtClean="0"/>
              <a:t>Normal</a:t>
            </a:r>
          </a:p>
          <a:p>
            <a:pPr marL="914400" lvl="4" indent="0"/>
            <a:r>
              <a:rPr lang="en-US" sz="3000" dirty="0" smtClean="0"/>
              <a:t>Tension</a:t>
            </a:r>
          </a:p>
          <a:p>
            <a:pPr marL="914400" lvl="4" indent="0"/>
            <a:r>
              <a:rPr lang="en-US" sz="3000" dirty="0"/>
              <a:t> </a:t>
            </a:r>
            <a:r>
              <a:rPr lang="en-US" sz="3000" dirty="0" smtClean="0"/>
              <a:t>Applied</a:t>
            </a:r>
          </a:p>
          <a:p>
            <a:pPr marL="914400" lvl="4" indent="0"/>
            <a:r>
              <a:rPr lang="en-US" sz="3000" dirty="0" smtClean="0"/>
              <a:t>Frictional</a:t>
            </a:r>
          </a:p>
          <a:p>
            <a:pPr marL="914400" lvl="4" indent="0"/>
            <a:r>
              <a:rPr lang="en-US" sz="3000" dirty="0" smtClean="0"/>
              <a:t>Air resistance</a:t>
            </a:r>
          </a:p>
          <a:p>
            <a:pPr marL="914400" lvl="4" indent="0"/>
            <a:r>
              <a:rPr lang="en-US" sz="3000" dirty="0" smtClean="0"/>
              <a:t>Spring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305" y="1825625"/>
            <a:ext cx="58891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Free Body Diagrams?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Free-body diagrams are diagrams used to show the relative magnitude and direction of all forces acting upon an object in a given situation.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894" y="2958051"/>
            <a:ext cx="3048294" cy="283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76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Forces = Magnitude and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free body diagram is a depiction of a vector force. That is it has both magnitude and direction.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263" y="2761276"/>
            <a:ext cx="6890700" cy="351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2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Free Body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length of the arrow is usually used to depict the strength or magnitude of a force. Since we are dealing with </a:t>
            </a:r>
            <a:r>
              <a:rPr lang="en-US" dirty="0" smtClean="0">
                <a:solidFill>
                  <a:srgbClr val="FF0000"/>
                </a:solidFill>
              </a:rPr>
              <a:t>vector</a:t>
            </a:r>
            <a:r>
              <a:rPr lang="en-US" dirty="0" smtClean="0"/>
              <a:t> forces they have both </a:t>
            </a:r>
            <a:r>
              <a:rPr lang="en-US" dirty="0" smtClean="0">
                <a:solidFill>
                  <a:srgbClr val="FF0000"/>
                </a:solidFill>
              </a:rPr>
              <a:t>magnitude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direction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The direction of the arrow shows the direction of the force.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191" y="3798954"/>
            <a:ext cx="4127958" cy="298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92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book is at rest on a tabletop. Diagram the forces acting on the book.</a:t>
            </a:r>
          </a:p>
        </p:txBody>
      </p:sp>
      <p:pic>
        <p:nvPicPr>
          <p:cNvPr id="1026" name="Picture 2" descr="http://www.physicsclassroom.com/Class/newtlaws/u2l2c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660" y="2297057"/>
            <a:ext cx="3431356" cy="399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256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girl is suspended motionless from the ceiling by two ropes.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5307" y="2265657"/>
            <a:ext cx="5156462" cy="372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78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egg is free-falling from a nest in a tree. Neglect air resistance. 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9744" y="2223056"/>
            <a:ext cx="4033101" cy="392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6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flying squirrel is gliding (no </a:t>
            </a:r>
            <a:r>
              <a:rPr lang="en-US" i="1" dirty="0"/>
              <a:t>wing</a:t>
            </a:r>
            <a:r>
              <a:rPr lang="en-US" dirty="0"/>
              <a:t> </a:t>
            </a:r>
            <a:r>
              <a:rPr lang="en-US" i="1" dirty="0"/>
              <a:t>flaps</a:t>
            </a:r>
            <a:r>
              <a:rPr lang="en-US" dirty="0"/>
              <a:t>) from a tree to the ground at constant velocity. Consider air resistance.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052" y="1470668"/>
            <a:ext cx="3755010" cy="506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56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262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Free Body Diagrams</vt:lpstr>
      <vt:lpstr>What Forces Affect an Object?</vt:lpstr>
      <vt:lpstr>What are Free Body Diagrams?</vt:lpstr>
      <vt:lpstr>Vector Forces = Magnitude and Direction</vt:lpstr>
      <vt:lpstr>Using a Free Body Diagram</vt:lpstr>
      <vt:lpstr>A book is at rest on a tabletop. Diagram the forces acting on the book.</vt:lpstr>
      <vt:lpstr>A girl is suspended motionless from the ceiling by two ropes.</vt:lpstr>
      <vt:lpstr>An egg is free-falling from a nest in a tree. Neglect air resistance. </vt:lpstr>
      <vt:lpstr>A flying squirrel is gliding (no wing flaps) from a tree to the ground at constant velocity. Consider air resistance.</vt:lpstr>
      <vt:lpstr>A rightward force is applied to a book in order to move it across a desk at constant velocity. Consider frictional forces. Neglect air resistance</vt:lpstr>
      <vt:lpstr>A rightward force is applied to a book in order to move it across a desk with a rightward acceleration. Consider frictional forces. Neglect air resistance.</vt:lpstr>
      <vt:lpstr>A football is moving upwards towards its peak after having been booted by the punter. Neglect air resistance.</vt:lpstr>
      <vt:lpstr>A car is coasting to the right and slowing down. Neglect air resistance.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Body Diagrams</dc:title>
  <dc:creator>Andrew McLean</dc:creator>
  <cp:lastModifiedBy>Andrew McLean</cp:lastModifiedBy>
  <cp:revision>9</cp:revision>
  <dcterms:created xsi:type="dcterms:W3CDTF">2014-11-20T17:26:10Z</dcterms:created>
  <dcterms:modified xsi:type="dcterms:W3CDTF">2015-04-01T20:57:50Z</dcterms:modified>
</cp:coreProperties>
</file>