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0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BCF4F-159D-4B49-94A7-58099A2C62D8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E4660-3A05-4848-ABF0-65AFF71FD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42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E4660-3A05-4848-ABF0-65AFF71FD3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1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8B6B-979C-4EC4-AC3A-2C0A8DB43BE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EC19-FE70-4431-945E-8FE1EE6A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76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8B6B-979C-4EC4-AC3A-2C0A8DB43BE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EC19-FE70-4431-945E-8FE1EE6A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04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8B6B-979C-4EC4-AC3A-2C0A8DB43BE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EC19-FE70-4431-945E-8FE1EE6A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0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8B6B-979C-4EC4-AC3A-2C0A8DB43BE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EC19-FE70-4431-945E-8FE1EE6A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71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8B6B-979C-4EC4-AC3A-2C0A8DB43BE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EC19-FE70-4431-945E-8FE1EE6A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0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8B6B-979C-4EC4-AC3A-2C0A8DB43BE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EC19-FE70-4431-945E-8FE1EE6A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5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8B6B-979C-4EC4-AC3A-2C0A8DB43BE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EC19-FE70-4431-945E-8FE1EE6A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9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8B6B-979C-4EC4-AC3A-2C0A8DB43BE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EC19-FE70-4431-945E-8FE1EE6A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4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8B6B-979C-4EC4-AC3A-2C0A8DB43BE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EC19-FE70-4431-945E-8FE1EE6A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4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8B6B-979C-4EC4-AC3A-2C0A8DB43BE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EC19-FE70-4431-945E-8FE1EE6A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0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8B6B-979C-4EC4-AC3A-2C0A8DB43BE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EC19-FE70-4431-945E-8FE1EE6A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6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onderofscience.com.au/wp-content/themes/Splendid/images/wos-background-dark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92001" cy="686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F8B6B-979C-4EC4-AC3A-2C0A8DB43BE1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8EC19-FE70-4431-945E-8FE1EE6A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3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Graphs in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 Section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66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a Line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90952"/>
          </a:xfrm>
        </p:spPr>
        <p:txBody>
          <a:bodyPr/>
          <a:lstStyle/>
          <a:p>
            <a:r>
              <a:rPr lang="en-US" dirty="0" smtClean="0"/>
              <a:t>When should we use a line graph?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When your manipulated variable (dependent variable) is continuous</a:t>
            </a:r>
          </a:p>
          <a:p>
            <a:pPr marL="457200" lvl="1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89955"/>
            <a:ext cx="10515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1. Draw the axes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2. Label the axes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3. Create a scale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4. Plot the data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5. Draw a “line of best fit”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6. Add a title that identifies the variable or relationship shown in the graph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33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a Line Graph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75972" y="1511579"/>
            <a:ext cx="5253628" cy="4882347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3346515" y="1828800"/>
            <a:ext cx="4534293" cy="4260915"/>
            <a:chOff x="3346515" y="1828800"/>
            <a:chExt cx="4534293" cy="426091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346515" y="1828800"/>
              <a:ext cx="9427" cy="426091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365369" y="6089715"/>
              <a:ext cx="4515439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4782000" y="6361365"/>
            <a:ext cx="1857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Volume of Water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941163" y="2243159"/>
            <a:ext cx="612741" cy="4031222"/>
            <a:chOff x="2941163" y="2243159"/>
            <a:chExt cx="612741" cy="4031222"/>
          </a:xfrm>
        </p:grpSpPr>
        <p:grpSp>
          <p:nvGrpSpPr>
            <p:cNvPr id="19" name="Group 18"/>
            <p:cNvGrpSpPr/>
            <p:nvPr/>
          </p:nvGrpSpPr>
          <p:grpSpPr>
            <a:xfrm>
              <a:off x="2941163" y="2854042"/>
              <a:ext cx="612741" cy="3420339"/>
              <a:chOff x="2941163" y="2854042"/>
              <a:chExt cx="612741" cy="3420339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2978631" y="5905049"/>
                <a:ext cx="2922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941163" y="5281995"/>
                <a:ext cx="4242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948902" y="4658941"/>
                <a:ext cx="46191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20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948902" y="4070415"/>
                <a:ext cx="4762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30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941163" y="3442568"/>
                <a:ext cx="6127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40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950590" y="2854042"/>
                <a:ext cx="41477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50</a:t>
                </a:r>
                <a:endParaRPr lang="en-US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2941163" y="2243159"/>
              <a:ext cx="4901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60</a:t>
              </a: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195686" y="6024594"/>
            <a:ext cx="4058746" cy="401893"/>
            <a:chOff x="3195686" y="6024594"/>
            <a:chExt cx="4058746" cy="401893"/>
          </a:xfrm>
        </p:grpSpPr>
        <p:sp>
          <p:nvSpPr>
            <p:cNvPr id="25" name="TextBox 24"/>
            <p:cNvSpPr txBox="1"/>
            <p:nvPr/>
          </p:nvSpPr>
          <p:spPr>
            <a:xfrm>
              <a:off x="5814956" y="6024594"/>
              <a:ext cx="6556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2000</a:t>
              </a:r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3195686" y="6024594"/>
              <a:ext cx="4058746" cy="401893"/>
              <a:chOff x="3195686" y="6024594"/>
              <a:chExt cx="4058746" cy="401893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3195686" y="6057155"/>
                <a:ext cx="3016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792555" y="6057155"/>
                <a:ext cx="5403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500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427380" y="6040875"/>
                <a:ext cx="7048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1000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126946" y="6040875"/>
                <a:ext cx="650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1500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565152" y="6024594"/>
                <a:ext cx="6892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2500</a:t>
                </a:r>
                <a:endParaRPr lang="en-US" dirty="0"/>
              </a:p>
            </p:txBody>
          </p:sp>
        </p:grpSp>
      </p:grpSp>
      <p:sp>
        <p:nvSpPr>
          <p:cNvPr id="29" name="Oval 28"/>
          <p:cNvSpPr/>
          <p:nvPr/>
        </p:nvSpPr>
        <p:spPr>
          <a:xfrm>
            <a:off x="3987298" y="5494229"/>
            <a:ext cx="150829" cy="11371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689492" y="4908591"/>
            <a:ext cx="150829" cy="11371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376663" y="4326032"/>
            <a:ext cx="150829" cy="11371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040797" y="3713662"/>
            <a:ext cx="150829" cy="11371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711884" y="3150235"/>
            <a:ext cx="150829" cy="11371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3407687" y="3247794"/>
            <a:ext cx="3355703" cy="281750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390751" y="1690688"/>
            <a:ext cx="467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Boiling times for different volumes of water</a:t>
            </a:r>
            <a:endParaRPr lang="en-US" u="sng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1883816" y="3806149"/>
            <a:ext cx="190421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Boiling Time (min)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7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702375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Because of their visual nature graphs can reveal patterns that data and words alone cannot.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3 types of graph commonly used by scientists are bar graphs, circle graphs, and line graphs.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8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7775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can use bar graphs to show the relative sizes of many things, such as what type of car people have, how many customers a shop has on different days and so 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9005"/>
          <a:stretch/>
        </p:blipFill>
        <p:spPr>
          <a:xfrm>
            <a:off x="6315959" y="995412"/>
            <a:ext cx="5651558" cy="472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9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Graphs vs Histograms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542988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Bar Graphs are good when your data is </a:t>
            </a:r>
            <a:r>
              <a:rPr lang="en-US" dirty="0" smtClean="0"/>
              <a:t>in categories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But when you have continuous data</a:t>
            </a:r>
            <a:r>
              <a:rPr lang="en-US" b="1" dirty="0"/>
              <a:t> </a:t>
            </a:r>
            <a:r>
              <a:rPr lang="en-US" dirty="0"/>
              <a:t>(such as a person's height) then use a </a:t>
            </a:r>
            <a:r>
              <a:rPr lang="en-US" b="1" i="1" u="sng" dirty="0"/>
              <a:t>Histogram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It is best to leave gaps between the bars of a Bar Graph, so it doesn't look like a Histogram.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188" y="1902545"/>
            <a:ext cx="4572684" cy="331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02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94"/>
            <a:ext cx="10515600" cy="1325563"/>
          </a:xfrm>
        </p:spPr>
        <p:txBody>
          <a:bodyPr/>
          <a:lstStyle/>
          <a:p>
            <a:r>
              <a:rPr lang="en-US" dirty="0" smtClean="0"/>
              <a:t>Circle Graphs or Pie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629" y="4947108"/>
            <a:ext cx="11276864" cy="3150960"/>
          </a:xfrm>
        </p:spPr>
        <p:txBody>
          <a:bodyPr/>
          <a:lstStyle/>
          <a:p>
            <a:r>
              <a:rPr lang="en-US" dirty="0" smtClean="0"/>
              <a:t>Circle graphs or pie charts are a </a:t>
            </a:r>
            <a:r>
              <a:rPr lang="en-US" dirty="0"/>
              <a:t>really good way to show relative </a:t>
            </a:r>
            <a:r>
              <a:rPr lang="en-US" dirty="0" smtClean="0"/>
              <a:t>sizes.</a:t>
            </a:r>
          </a:p>
          <a:p>
            <a:endParaRPr lang="en-US" sz="800" dirty="0"/>
          </a:p>
          <a:p>
            <a:r>
              <a:rPr lang="en-US" dirty="0" smtClean="0"/>
              <a:t>We can easily see which data is more common or how results are distributed.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612" y="996492"/>
            <a:ext cx="8886776" cy="3812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05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Line Graph</a:t>
            </a:r>
            <a:r>
              <a:rPr lang="en-US" dirty="0"/>
              <a:t>  - A graph that shows information that is connected in some way (</a:t>
            </a:r>
            <a:r>
              <a:rPr lang="en-US" dirty="0" smtClean="0"/>
              <a:t>such. </a:t>
            </a:r>
            <a:r>
              <a:rPr lang="en-US" dirty="0"/>
              <a:t>as change over time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2557" y="2816815"/>
            <a:ext cx="5074813" cy="3808747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3506772" y="3289955"/>
            <a:ext cx="1893191" cy="791851"/>
            <a:chOff x="3506772" y="3289955"/>
            <a:chExt cx="1893191" cy="791851"/>
          </a:xfrm>
        </p:grpSpPr>
        <p:sp>
          <p:nvSpPr>
            <p:cNvPr id="5" name="TextBox 4"/>
            <p:cNvSpPr txBox="1"/>
            <p:nvPr/>
          </p:nvSpPr>
          <p:spPr>
            <a:xfrm>
              <a:off x="4617538" y="3289955"/>
              <a:ext cx="7824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Y- axis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stCxn id="5" idx="1"/>
            </p:cNvCxnSpPr>
            <p:nvPr/>
          </p:nvCxnSpPr>
          <p:spPr>
            <a:xfrm flipH="1">
              <a:off x="3506772" y="3474621"/>
              <a:ext cx="1110766" cy="6071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6529633" y="4721188"/>
            <a:ext cx="889262" cy="1232324"/>
            <a:chOff x="6529633" y="4721188"/>
            <a:chExt cx="889262" cy="1232324"/>
          </a:xfrm>
        </p:grpSpPr>
        <p:sp>
          <p:nvSpPr>
            <p:cNvPr id="10" name="TextBox 9"/>
            <p:cNvSpPr txBox="1"/>
            <p:nvPr/>
          </p:nvSpPr>
          <p:spPr>
            <a:xfrm>
              <a:off x="6529633" y="4721188"/>
              <a:ext cx="889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X- axis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stCxn id="10" idx="2"/>
            </p:cNvCxnSpPr>
            <p:nvPr/>
          </p:nvCxnSpPr>
          <p:spPr>
            <a:xfrm flipH="1">
              <a:off x="6796726" y="5090520"/>
              <a:ext cx="177538" cy="8629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506772" y="4298623"/>
            <a:ext cx="1385739" cy="1654889"/>
            <a:chOff x="3506772" y="4298623"/>
            <a:chExt cx="1385739" cy="1654889"/>
          </a:xfrm>
        </p:grpSpPr>
        <p:sp>
          <p:nvSpPr>
            <p:cNvPr id="15" name="TextBox 14"/>
            <p:cNvSpPr txBox="1"/>
            <p:nvPr/>
          </p:nvSpPr>
          <p:spPr>
            <a:xfrm>
              <a:off x="4128940" y="4298623"/>
              <a:ext cx="7635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origin</a:t>
              </a:r>
              <a:endParaRPr lang="en-US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3506772" y="4721188"/>
              <a:ext cx="989814" cy="12323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622170" y="3659287"/>
            <a:ext cx="2240387" cy="639336"/>
            <a:chOff x="622170" y="3659287"/>
            <a:chExt cx="2240387" cy="639336"/>
          </a:xfrm>
        </p:grpSpPr>
        <p:sp>
          <p:nvSpPr>
            <p:cNvPr id="20" name="TextBox 19"/>
            <p:cNvSpPr txBox="1"/>
            <p:nvPr/>
          </p:nvSpPr>
          <p:spPr>
            <a:xfrm>
              <a:off x="622170" y="3659287"/>
              <a:ext cx="12443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Y- axis title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20" idx="3"/>
            </p:cNvCxnSpPr>
            <p:nvPr/>
          </p:nvCxnSpPr>
          <p:spPr>
            <a:xfrm>
              <a:off x="1866508" y="3843953"/>
              <a:ext cx="996049" cy="454670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4523270" y="2812215"/>
            <a:ext cx="175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Speed vs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0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94039" y="3618770"/>
            <a:ext cx="2337848" cy="2922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82845" y="319464"/>
            <a:ext cx="2234153" cy="255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Graphs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409800" cy="4351338"/>
          </a:xfrm>
        </p:spPr>
        <p:txBody>
          <a:bodyPr/>
          <a:lstStyle/>
          <a:p>
            <a:r>
              <a:rPr lang="en-US" dirty="0" smtClean="0"/>
              <a:t>Line graphs are used to display data to show how one variable (the responding variable, or dependent variable) changes in responds to another variable (the manipulated or independent variable).</a:t>
            </a:r>
          </a:p>
          <a:p>
            <a:endParaRPr lang="en-US" dirty="0"/>
          </a:p>
          <a:p>
            <a:r>
              <a:rPr lang="en-US" dirty="0" smtClean="0"/>
              <a:t>They are very common in science.</a:t>
            </a:r>
            <a:endParaRPr lang="en-US" dirty="0"/>
          </a:p>
        </p:txBody>
      </p:sp>
      <p:pic>
        <p:nvPicPr>
          <p:cNvPr id="2050" name="Picture 2" descr="http://math.illinoisstate.edu/day/courses/old/312/images/linearrev0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883" y="642758"/>
            <a:ext cx="3822537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94039" y="230188"/>
            <a:ext cx="3325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Positive relationships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49884" y="3541669"/>
            <a:ext cx="2828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Negative Relationships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2845" y="4001294"/>
            <a:ext cx="3789576" cy="273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96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kepticalscience.com/pics/tempCO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52003"/>
            <a:ext cx="10634221" cy="6287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26437" y="1759196"/>
            <a:ext cx="313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does this graph tell you about climate change?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35811" y="443060"/>
            <a:ext cx="8144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Temperature changes in response to increased carbon in the atmosphere.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8463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arragansett.k12.ri.us/resources/necap%20support/gle_support/Math/resources_functions/images/ex22_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820426" cy="605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V="1">
            <a:off x="5005633" y="2083324"/>
            <a:ext cx="5967167" cy="24132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14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322</Words>
  <Application>Microsoft Office PowerPoint</Application>
  <PresentationFormat>Widescreen</PresentationFormat>
  <Paragraphs>60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Graphs in Science</vt:lpstr>
      <vt:lpstr>The Importance of Graphs</vt:lpstr>
      <vt:lpstr>Bar Graphs</vt:lpstr>
      <vt:lpstr>Bar Graphs vs Histograms</vt:lpstr>
      <vt:lpstr>Circle Graphs or Pie Charts</vt:lpstr>
      <vt:lpstr>Line Graphs</vt:lpstr>
      <vt:lpstr>Line Graphs </vt:lpstr>
      <vt:lpstr>PowerPoint Presentation</vt:lpstr>
      <vt:lpstr>PowerPoint Presentation</vt:lpstr>
      <vt:lpstr>Plotting a Line Graph</vt:lpstr>
      <vt:lpstr>Plotting a Line Graph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McLean</dc:creator>
  <cp:lastModifiedBy>Andrew McLean</cp:lastModifiedBy>
  <cp:revision>17</cp:revision>
  <dcterms:created xsi:type="dcterms:W3CDTF">2014-06-02T18:10:43Z</dcterms:created>
  <dcterms:modified xsi:type="dcterms:W3CDTF">2014-12-09T16:30:03Z</dcterms:modified>
</cp:coreProperties>
</file>