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81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1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81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5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3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5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6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3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9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67B-CC45-4C2E-AE88-327C93DEC1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06657-A7A0-4455-8929-6D6575CD2AA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-1"/>
            <a:ext cx="12192001" cy="6862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99136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0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Density?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Density</a:t>
            </a:r>
            <a:r>
              <a:rPr lang="en-US" sz="4400" dirty="0" smtClean="0"/>
              <a:t> is the amount of matter per unit of volume.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4400" dirty="0" smtClean="0"/>
              <a:t>Which has more mass medicine ball or a basketball?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4400" dirty="0" smtClean="0"/>
              <a:t>Which has more volume?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5" y="1"/>
            <a:ext cx="2143125" cy="171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Units of Density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units of measurement for density are a combination of </a:t>
            </a:r>
            <a:r>
              <a:rPr lang="en-US" sz="4400" dirty="0" smtClean="0">
                <a:solidFill>
                  <a:srgbClr val="FFFF00"/>
                </a:solidFill>
              </a:rPr>
              <a:t>mass</a:t>
            </a:r>
            <a:r>
              <a:rPr lang="en-US" sz="4400" dirty="0" smtClean="0"/>
              <a:t> and </a:t>
            </a:r>
            <a:r>
              <a:rPr lang="en-US" sz="4400" dirty="0" smtClean="0">
                <a:solidFill>
                  <a:srgbClr val="FFFF00"/>
                </a:solidFill>
              </a:rPr>
              <a:t>volume</a:t>
            </a:r>
            <a:r>
              <a:rPr lang="en-US" sz="4400" dirty="0" smtClean="0"/>
              <a:t>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For example if you have a 5 gram (g) mass and a 10 cubic centimeter (cm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)</a:t>
            </a:r>
            <a:r>
              <a:rPr lang="en-US" sz="4400" baseline="30000" dirty="0" smtClean="0"/>
              <a:t> </a:t>
            </a:r>
            <a:r>
              <a:rPr lang="en-US" sz="4400" dirty="0" smtClean="0"/>
              <a:t>volume your units would be </a:t>
            </a:r>
            <a:r>
              <a:rPr lang="en-US" sz="4400" dirty="0" smtClean="0">
                <a:solidFill>
                  <a:srgbClr val="FF0000"/>
                </a:solidFill>
              </a:rPr>
              <a:t>g/cm</a:t>
            </a:r>
            <a:r>
              <a:rPr lang="en-US" sz="4400" baseline="30000" dirty="0" smtClean="0">
                <a:solidFill>
                  <a:srgbClr val="FF0000"/>
                </a:solidFill>
              </a:rPr>
              <a:t>3</a:t>
            </a:r>
            <a:endParaRPr lang="en-US" sz="44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Common Misconceptions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Bigger things are not always heavier or contain more mass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4400" dirty="0" smtClean="0"/>
              <a:t>An objects density will determine how much mass it has</a:t>
            </a:r>
            <a:endParaRPr lang="en-US" sz="4400" dirty="0"/>
          </a:p>
        </p:txBody>
      </p:sp>
      <p:pic>
        <p:nvPicPr>
          <p:cNvPr id="1026" name="Picture 2" descr="http://i.ytimg.com/vi/Qwr6_015ROo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353" y="4163455"/>
            <a:ext cx="4279769" cy="240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What is Density?</vt:lpstr>
      <vt:lpstr>Mathematical Formula</vt:lpstr>
      <vt:lpstr>Units of Density</vt:lpstr>
      <vt:lpstr>Common Misconceptions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McLean</dc:creator>
  <cp:lastModifiedBy>Andrew McLean</cp:lastModifiedBy>
  <cp:revision>5</cp:revision>
  <dcterms:created xsi:type="dcterms:W3CDTF">2015-09-29T11:09:28Z</dcterms:created>
  <dcterms:modified xsi:type="dcterms:W3CDTF">2015-09-29T13:14:14Z</dcterms:modified>
</cp:coreProperties>
</file>