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8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7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5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1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7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2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2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12192000" cy="68358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ECA8E-D954-4D05-8AF5-53792BE8A0AA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0D8FF-1FBB-4AB1-8165-32C77E9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2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../../../Java%20Simulations/moving-man_en.j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Distance vs Time</a:t>
            </a:r>
            <a:br>
              <a:rPr lang="en-US" b="1" dirty="0" smtClean="0"/>
            </a:br>
            <a:r>
              <a:rPr lang="en-US" b="1" dirty="0" smtClean="0"/>
              <a:t>A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McLean – 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distance-time graph show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  <a:alpha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far an object has moved in a period of time.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 distance time graph does not plot speed but you can calculate speed from the graph.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shape of the graph can tell us if an object is moving at a constant speed or if it is accelerating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54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4"/>
            <a:ext cx="10515601" cy="603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72" y="205485"/>
            <a:ext cx="11073494" cy="63577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4610" y="339185"/>
            <a:ext cx="641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Graph to show distance traveled and time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50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12" y="204869"/>
            <a:ext cx="10803904" cy="6462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235669" y="2884602"/>
            <a:ext cx="216816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Distance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29320" y="504686"/>
            <a:ext cx="641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Graph to show distance traveled and time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6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10673444" cy="6155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8491" y="504686"/>
            <a:ext cx="641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Graph to show distance traveled and time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90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hlinkClick r:id="rId2" action="ppaction://hlinkfile"/>
          </p:cNvPr>
          <p:cNvPicPr>
            <a:picLocks noChangeAspect="1"/>
          </p:cNvPicPr>
          <p:nvPr/>
        </p:nvPicPr>
        <p:blipFill rotWithShape="1">
          <a:blip r:embed="rId3"/>
          <a:srcRect t="2900" b="4409"/>
          <a:stretch/>
        </p:blipFill>
        <p:spPr>
          <a:xfrm>
            <a:off x="0" y="65988"/>
            <a:ext cx="12191999" cy="674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90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Distance vs Time A Review</vt:lpstr>
      <vt:lpstr>What does a distance-time graph show us?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vs Time A Review</dc:title>
  <dc:creator>Andrew McLean</dc:creator>
  <cp:lastModifiedBy>Andrew McLean</cp:lastModifiedBy>
  <cp:revision>3</cp:revision>
  <dcterms:created xsi:type="dcterms:W3CDTF">2015-03-02T20:42:12Z</dcterms:created>
  <dcterms:modified xsi:type="dcterms:W3CDTF">2015-03-05T04:41:21Z</dcterms:modified>
</cp:coreProperties>
</file>