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73C4E-2286-F94C-88E4-EA7256EFA0B9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130F-E89E-0144-8339-2B25F03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3FCE-786C-4AC4-9882-2A357EF9A0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6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32E7-95C4-0944-A71D-91D22B7170AF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DFAE-8D3D-984E-9D3A-DF12C408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729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Earth-like or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terrestrial </a:t>
            </a:r>
            <a:r>
              <a:rPr lang="en-US" dirty="0" smtClean="0"/>
              <a:t>planets are small and rocky.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Pictured is Mercury, the smallest planet in the solar system. It is closest to the Sun with no real atmosphere.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66" y="1824646"/>
            <a:ext cx="3753017" cy="43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7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98" y="1811026"/>
            <a:ext cx="5304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4400" dirty="0" smtClean="0"/>
              <a:t>Venus </a:t>
            </a:r>
            <a:r>
              <a:rPr lang="en-US" sz="4400" dirty="0"/>
              <a:t>is about the same size as Earth and has a very thick atmosphere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0707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Terrestrial planet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“Goldilocks” zone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Contains water</a:t>
            </a:r>
            <a:endParaRPr lang="en-US" dirty="0"/>
          </a:p>
        </p:txBody>
      </p:sp>
      <p:pic>
        <p:nvPicPr>
          <p:cNvPr id="2050" name="Picture 2" descr="Image result for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1" b="93984" l="6533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81" y="763931"/>
            <a:ext cx="4672218" cy="63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2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32" y="452722"/>
            <a:ext cx="4562344" cy="1325563"/>
          </a:xfrm>
        </p:spPr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676" y="1833391"/>
            <a:ext cx="4670000" cy="45104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Mars is rocky</a:t>
            </a:r>
            <a:r>
              <a:rPr lang="en-US" dirty="0" smtClean="0"/>
              <a:t>, smaller </a:t>
            </a:r>
            <a:r>
              <a:rPr lang="en-US" dirty="0"/>
              <a:t>than Earth with a very thin atmosphere.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45" b="9327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6653" y="1475150"/>
            <a:ext cx="3547028" cy="43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</Words>
  <Application>Microsoft Macintosh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Types of Planet</vt:lpstr>
      <vt:lpstr>Venus</vt:lpstr>
      <vt:lpstr>Earth</vt:lpstr>
      <vt:lpstr>Mars</vt:lpstr>
    </vt:vector>
  </TitlesOfParts>
  <Company>Hanover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 is the fundamental force that underpins the Nebula Hypothesis</dc:title>
  <dc:creator>Andrew McLean</dc:creator>
  <cp:lastModifiedBy>Andrew McLean</cp:lastModifiedBy>
  <cp:revision>9</cp:revision>
  <dcterms:created xsi:type="dcterms:W3CDTF">2018-03-05T19:26:39Z</dcterms:created>
  <dcterms:modified xsi:type="dcterms:W3CDTF">2018-03-05T19:39:18Z</dcterms:modified>
</cp:coreProperties>
</file>