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0" r:id="rId8"/>
    <p:sldId id="264" r:id="rId9"/>
    <p:sldId id="265" r:id="rId10"/>
    <p:sldId id="266" r:id="rId11"/>
    <p:sldId id="272" r:id="rId12"/>
    <p:sldId id="267" r:id="rId13"/>
    <p:sldId id="271"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130425"/>
            <a:ext cx="7272808"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691680" y="3886200"/>
            <a:ext cx="727280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1679" y="4406900"/>
            <a:ext cx="7200801"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691679" y="2906713"/>
            <a:ext cx="72008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91680" y="1600200"/>
            <a:ext cx="32403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056" y="1600200"/>
            <a:ext cx="388843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1680" y="260648"/>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04048" y="273050"/>
            <a:ext cx="368275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691680" y="148478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7C1B3-5B29-47D5-A020-7CBF491EBCA4}" type="datetimeFigureOut">
              <a:rPr lang="en-GB" smtClean="0"/>
              <a:pPr/>
              <a:t>13/01/2014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360E8-B676-448C-A13F-6D57667784E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91680" y="274638"/>
            <a:ext cx="7272808"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691680" y="1600200"/>
            <a:ext cx="7272808"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7C1B3-5B29-47D5-A020-7CBF491EBCA4}" type="datetimeFigureOut">
              <a:rPr lang="en-GB" smtClean="0"/>
              <a:pPr/>
              <a:t>13/01/2014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360E8-B676-448C-A13F-6D57667784ED}" type="slidenum">
              <a:rPr lang="en-GB" smtClean="0"/>
              <a:pPr/>
              <a:t>‹#›</a:t>
            </a:fld>
            <a:endParaRPr lang="en-GB"/>
          </a:p>
        </p:txBody>
      </p:sp>
      <p:pic>
        <p:nvPicPr>
          <p:cNvPr id="12" name="Picture 11"/>
          <p:cNvPicPr>
            <a:picLocks noChangeAspect="1"/>
          </p:cNvPicPr>
          <p:nvPr userDrawn="1"/>
        </p:nvPicPr>
        <p:blipFill>
          <a:blip r:embed="rId13"/>
          <a:stretch>
            <a:fillRect/>
          </a:stretch>
        </p:blipFill>
        <p:spPr>
          <a:xfrm>
            <a:off x="0" y="-13324"/>
            <a:ext cx="1547664" cy="1570115"/>
          </a:xfrm>
          <a:prstGeom prst="rect">
            <a:avLst/>
          </a:prstGeom>
        </p:spPr>
      </p:pic>
      <p:pic>
        <p:nvPicPr>
          <p:cNvPr id="13" name="Picture 12"/>
          <p:cNvPicPr>
            <a:picLocks noChangeAspect="1"/>
          </p:cNvPicPr>
          <p:nvPr userDrawn="1"/>
        </p:nvPicPr>
        <p:blipFill>
          <a:blip r:embed="rId14"/>
          <a:stretch>
            <a:fillRect/>
          </a:stretch>
        </p:blipFill>
        <p:spPr>
          <a:xfrm>
            <a:off x="-1" y="3284984"/>
            <a:ext cx="1546607" cy="1872208"/>
          </a:xfrm>
          <a:prstGeom prst="rect">
            <a:avLst/>
          </a:prstGeom>
        </p:spPr>
      </p:pic>
      <p:pic>
        <p:nvPicPr>
          <p:cNvPr id="10" name="Picture 8"/>
          <p:cNvPicPr>
            <a:picLocks noChangeAspect="1" noChangeArrowheads="1"/>
          </p:cNvPicPr>
          <p:nvPr userDrawn="1"/>
        </p:nvPicPr>
        <p:blipFill>
          <a:blip r:embed="rId15" cstate="print"/>
          <a:srcRect/>
          <a:stretch>
            <a:fillRect/>
          </a:stretch>
        </p:blipFill>
        <p:spPr bwMode="auto">
          <a:xfrm>
            <a:off x="1" y="5085185"/>
            <a:ext cx="1547663" cy="1772816"/>
          </a:xfrm>
          <a:prstGeom prst="rect">
            <a:avLst/>
          </a:prstGeom>
          <a:noFill/>
          <a:ln w="9525">
            <a:noFill/>
            <a:miter lim="800000"/>
            <a:headEnd/>
            <a:tailEnd/>
          </a:ln>
        </p:spPr>
      </p:pic>
      <p:pic>
        <p:nvPicPr>
          <p:cNvPr id="14" name="Picture 13"/>
          <p:cNvPicPr>
            <a:picLocks noChangeAspect="1"/>
          </p:cNvPicPr>
          <p:nvPr userDrawn="1"/>
        </p:nvPicPr>
        <p:blipFill>
          <a:blip r:embed="rId16"/>
          <a:stretch>
            <a:fillRect/>
          </a:stretch>
        </p:blipFill>
        <p:spPr>
          <a:xfrm>
            <a:off x="1" y="1556792"/>
            <a:ext cx="1547664" cy="180796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Regulating Cell Cycles</a:t>
            </a:r>
            <a:endParaRPr lang="en-GB" dirty="0"/>
          </a:p>
        </p:txBody>
      </p:sp>
      <p:sp>
        <p:nvSpPr>
          <p:cNvPr id="3" name="Subtitle 2"/>
          <p:cNvSpPr>
            <a:spLocks noGrp="1"/>
          </p:cNvSpPr>
          <p:nvPr>
            <p:ph type="subTitle" idx="1"/>
          </p:nvPr>
        </p:nvSpPr>
        <p:spPr/>
        <p:txBody>
          <a:bodyPr/>
          <a:lstStyle/>
          <a:p>
            <a:r>
              <a:rPr lang="en-US" dirty="0" smtClean="0"/>
              <a:t>Section 10.3</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Regulators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Cells contain </a:t>
            </a:r>
            <a:r>
              <a:rPr lang="en-US" b="1" dirty="0" smtClean="0"/>
              <a:t>internal</a:t>
            </a:r>
            <a:r>
              <a:rPr lang="en-US" dirty="0" smtClean="0"/>
              <a:t> </a:t>
            </a:r>
            <a:r>
              <a:rPr lang="en-US" b="1" dirty="0" smtClean="0"/>
              <a:t>regulators</a:t>
            </a:r>
            <a:r>
              <a:rPr lang="en-US" dirty="0" smtClean="0"/>
              <a:t> which allow the cell to proceed only when certain processes have happened inside the cell.</a:t>
            </a:r>
          </a:p>
          <a:p>
            <a:pPr marL="0" indent="0">
              <a:buNone/>
            </a:pPr>
            <a:endParaRPr lang="en-US" sz="1600" dirty="0"/>
          </a:p>
          <a:p>
            <a:pPr marL="0" indent="0">
              <a:buNone/>
            </a:pPr>
            <a:r>
              <a:rPr lang="en-US" dirty="0" smtClean="0"/>
              <a:t>For example regulatory proteins make sure a cell does not enter mitosis until all its chromosomes have been replicated.</a:t>
            </a:r>
          </a:p>
          <a:p>
            <a:pPr marL="0" indent="0">
              <a:buNone/>
            </a:pPr>
            <a:endParaRPr lang="en-US" sz="1700" dirty="0"/>
          </a:p>
        </p:txBody>
      </p:sp>
    </p:spTree>
    <p:extLst>
      <p:ext uri="{BB962C8B-B14F-4D97-AF65-F5344CB8AC3E}">
        <p14:creationId xmlns:p14="http://schemas.microsoft.com/office/powerpoint/2010/main" val="1082080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Regulators</a:t>
            </a:r>
            <a:endParaRPr lang="en-US" dirty="0"/>
          </a:p>
        </p:txBody>
      </p:sp>
      <p:sp>
        <p:nvSpPr>
          <p:cNvPr id="3" name="Content Placeholder 2"/>
          <p:cNvSpPr>
            <a:spLocks noGrp="1"/>
          </p:cNvSpPr>
          <p:nvPr>
            <p:ph idx="1"/>
          </p:nvPr>
        </p:nvSpPr>
        <p:spPr/>
        <p:txBody>
          <a:bodyPr/>
          <a:lstStyle/>
          <a:p>
            <a:pPr marL="0" indent="0">
              <a:buNone/>
            </a:pPr>
            <a:r>
              <a:rPr lang="en-US" dirty="0"/>
              <a:t>Another regulatory protein prevents a cell from entering anaphase until all its chromosomes are attached to the mitotic spindle.</a:t>
            </a:r>
          </a:p>
          <a:p>
            <a:endParaRPr lang="en-US" dirty="0"/>
          </a:p>
        </p:txBody>
      </p:sp>
    </p:spTree>
    <p:extLst>
      <p:ext uri="{BB962C8B-B14F-4D97-AF65-F5344CB8AC3E}">
        <p14:creationId xmlns:p14="http://schemas.microsoft.com/office/powerpoint/2010/main" val="207454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Regulators</a:t>
            </a:r>
            <a:endParaRPr lang="en-US" dirty="0"/>
          </a:p>
        </p:txBody>
      </p:sp>
      <p:sp>
        <p:nvSpPr>
          <p:cNvPr id="3" name="Content Placeholder 2"/>
          <p:cNvSpPr>
            <a:spLocks noGrp="1"/>
          </p:cNvSpPr>
          <p:nvPr>
            <p:ph idx="1"/>
          </p:nvPr>
        </p:nvSpPr>
        <p:spPr>
          <a:xfrm>
            <a:off x="1691680" y="1340768"/>
            <a:ext cx="7272808" cy="5112568"/>
          </a:xfrm>
        </p:spPr>
        <p:txBody>
          <a:bodyPr>
            <a:normAutofit fontScale="92500" lnSpcReduction="20000"/>
          </a:bodyPr>
          <a:lstStyle/>
          <a:p>
            <a:pPr marL="0" indent="0">
              <a:buNone/>
            </a:pPr>
            <a:r>
              <a:rPr lang="en-US" dirty="0" smtClean="0"/>
              <a:t>Proteins that respond to events outside the cell are called external regulators.</a:t>
            </a:r>
          </a:p>
          <a:p>
            <a:pPr marL="0" indent="0">
              <a:buNone/>
            </a:pPr>
            <a:endParaRPr lang="en-US" sz="1600" dirty="0"/>
          </a:p>
          <a:p>
            <a:pPr marL="0" indent="0">
              <a:buNone/>
            </a:pPr>
            <a:r>
              <a:rPr lang="en-US" dirty="0" smtClean="0"/>
              <a:t>External regulators direct cells to speed up or slow down the cell cycle. </a:t>
            </a:r>
          </a:p>
          <a:p>
            <a:pPr marL="0" indent="0">
              <a:buNone/>
            </a:pPr>
            <a:endParaRPr lang="en-US" sz="1600" dirty="0"/>
          </a:p>
          <a:p>
            <a:pPr marL="0" indent="0">
              <a:buNone/>
            </a:pPr>
            <a:r>
              <a:rPr lang="en-US" dirty="0" smtClean="0"/>
              <a:t>One group of external regulators are known as growth factors. They stimulate the growth and division of cells.</a:t>
            </a:r>
          </a:p>
          <a:p>
            <a:pPr marL="0" indent="0">
              <a:buNone/>
            </a:pPr>
            <a:endParaRPr lang="en-US" sz="1700" dirty="0"/>
          </a:p>
          <a:p>
            <a:pPr marL="0" indent="0">
              <a:buNone/>
            </a:pPr>
            <a:r>
              <a:rPr lang="en-US" dirty="0" smtClean="0"/>
              <a:t>Growth factors play a particularly important role in embryonic development and wound healing.</a:t>
            </a:r>
          </a:p>
          <a:p>
            <a:pPr marL="0" indent="0">
              <a:buNone/>
            </a:pPr>
            <a:endParaRPr lang="en-US" sz="1700" dirty="0"/>
          </a:p>
        </p:txBody>
      </p:sp>
    </p:spTree>
    <p:extLst>
      <p:ext uri="{BB962C8B-B14F-4D97-AF65-F5344CB8AC3E}">
        <p14:creationId xmlns:p14="http://schemas.microsoft.com/office/powerpoint/2010/main" val="683420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Regulators</a:t>
            </a:r>
            <a:endParaRPr lang="en-US" dirty="0"/>
          </a:p>
        </p:txBody>
      </p:sp>
      <p:sp>
        <p:nvSpPr>
          <p:cNvPr id="3" name="Content Placeholder 2"/>
          <p:cNvSpPr>
            <a:spLocks noGrp="1"/>
          </p:cNvSpPr>
          <p:nvPr>
            <p:ph idx="1"/>
          </p:nvPr>
        </p:nvSpPr>
        <p:spPr/>
        <p:txBody>
          <a:bodyPr/>
          <a:lstStyle/>
          <a:p>
            <a:pPr marL="0" indent="0">
              <a:buNone/>
            </a:pPr>
            <a:r>
              <a:rPr lang="en-US" dirty="0"/>
              <a:t>Molecules on the surface of neighboring cells often have the opposite effect, slowing down or stopping the cell cycle. In this way the tissues of the body can be stopped from disrupting each other.</a:t>
            </a:r>
          </a:p>
          <a:p>
            <a:pPr marL="0" indent="0">
              <a:buNone/>
            </a:pPr>
            <a:endParaRPr lang="en-US" sz="1700" dirty="0"/>
          </a:p>
          <a:p>
            <a:pPr marL="0" indent="0">
              <a:buNone/>
            </a:pPr>
            <a:r>
              <a:rPr lang="en-US" dirty="0"/>
              <a:t>These molecules act like the sides of the petri dish we saw earlier.</a:t>
            </a:r>
          </a:p>
          <a:p>
            <a:endParaRPr lang="en-US" dirty="0"/>
          </a:p>
        </p:txBody>
      </p:sp>
    </p:spTree>
    <p:extLst>
      <p:ext uri="{BB962C8B-B14F-4D97-AF65-F5344CB8AC3E}">
        <p14:creationId xmlns:p14="http://schemas.microsoft.com/office/powerpoint/2010/main" val="3201388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Uncontrolled Cell Growth</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Cell growth is regulated very carefully.</a:t>
            </a:r>
          </a:p>
          <a:p>
            <a:pPr marL="0" indent="0">
              <a:buNone/>
            </a:pPr>
            <a:endParaRPr lang="en-US" dirty="0"/>
          </a:p>
          <a:p>
            <a:pPr marL="0" indent="0">
              <a:buNone/>
            </a:pPr>
            <a:r>
              <a:rPr lang="en-US" dirty="0" smtClean="0"/>
              <a:t>The principal reason for this is that uncontrolled cell growth in a multicellular organism is a very serious condition known as </a:t>
            </a:r>
            <a:r>
              <a:rPr lang="en-US" b="1" dirty="0" smtClean="0"/>
              <a:t>cancer</a:t>
            </a:r>
            <a:r>
              <a:rPr lang="en-US" dirty="0" smtClean="0"/>
              <a:t>.</a:t>
            </a:r>
          </a:p>
          <a:p>
            <a:pPr marL="0" indent="0">
              <a:buNone/>
            </a:pPr>
            <a:endParaRPr lang="en-US" dirty="0"/>
          </a:p>
          <a:p>
            <a:pPr marL="0" indent="0">
              <a:buNone/>
            </a:pPr>
            <a:r>
              <a:rPr lang="en-US" b="1" dirty="0" smtClean="0"/>
              <a:t>Cancer cells do not respond to the signals that regulate the growth of most cells.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31373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Cancerous cells undergo uncontrolled cellular growth and division.</a:t>
            </a:r>
          </a:p>
          <a:p>
            <a:pPr marL="0" indent="0">
              <a:buNone/>
            </a:pPr>
            <a:endParaRPr lang="en-US" sz="1700" dirty="0"/>
          </a:p>
          <a:p>
            <a:pPr marL="0" indent="0">
              <a:buNone/>
            </a:pPr>
            <a:r>
              <a:rPr lang="en-US" dirty="0" smtClean="0"/>
              <a:t>As a result they form masses of cells known as tumors. These tumors can cause damage to surrounding tissue.</a:t>
            </a:r>
          </a:p>
          <a:p>
            <a:pPr marL="0" indent="0">
              <a:buNone/>
            </a:pPr>
            <a:endParaRPr lang="en-US" sz="1700" dirty="0"/>
          </a:p>
          <a:p>
            <a:pPr marL="0" indent="0">
              <a:buNone/>
            </a:pPr>
            <a:r>
              <a:rPr lang="en-US" dirty="0" smtClean="0"/>
              <a:t>Cancer cells may break loose from tumors and spread to other parts of the body. This can cause serious medical issues and even death.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02715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Causes of Cancer</a:t>
            </a:r>
            <a:endParaRPr lang="en-US" dirty="0"/>
          </a:p>
        </p:txBody>
      </p:sp>
      <p:sp>
        <p:nvSpPr>
          <p:cNvPr id="3" name="Content Placeholder 2"/>
          <p:cNvSpPr>
            <a:spLocks noGrp="1"/>
          </p:cNvSpPr>
          <p:nvPr>
            <p:ph idx="1"/>
          </p:nvPr>
        </p:nvSpPr>
        <p:spPr>
          <a:xfrm>
            <a:off x="1691680" y="1340768"/>
            <a:ext cx="7272808" cy="5256584"/>
          </a:xfrm>
        </p:spPr>
        <p:txBody>
          <a:bodyPr>
            <a:normAutofit fontScale="77500" lnSpcReduction="20000"/>
          </a:bodyPr>
          <a:lstStyle/>
          <a:p>
            <a:pPr marL="0" indent="0">
              <a:buNone/>
            </a:pPr>
            <a:r>
              <a:rPr lang="en-US" dirty="0" smtClean="0"/>
              <a:t>Cancer can be caused by exposure to tobacco, radiation, and even viral infection.</a:t>
            </a:r>
          </a:p>
          <a:p>
            <a:pPr marL="0" indent="0">
              <a:buNone/>
            </a:pPr>
            <a:endParaRPr lang="en-US" sz="1700" dirty="0"/>
          </a:p>
          <a:p>
            <a:pPr marL="0" indent="0">
              <a:buNone/>
            </a:pPr>
            <a:r>
              <a:rPr lang="en-US" dirty="0" smtClean="0"/>
              <a:t>All cancers share the fact that control of cellular growth, either externally or internally has been disrupted.</a:t>
            </a:r>
          </a:p>
          <a:p>
            <a:pPr marL="0" indent="0">
              <a:buNone/>
            </a:pPr>
            <a:endParaRPr lang="en-US" sz="1700" dirty="0"/>
          </a:p>
          <a:p>
            <a:pPr marL="0" indent="0">
              <a:buNone/>
            </a:pPr>
            <a:r>
              <a:rPr lang="en-US" dirty="0" smtClean="0"/>
              <a:t>Many cancers share one commonality. The cells have a defect in the p53 gene. This causes cells to lose their responsiveness to regular controls. </a:t>
            </a:r>
          </a:p>
          <a:p>
            <a:pPr marL="0" indent="0">
              <a:buNone/>
            </a:pPr>
            <a:endParaRPr lang="en-US" sz="1700" dirty="0"/>
          </a:p>
          <a:p>
            <a:pPr marL="0" indent="0">
              <a:buNone/>
            </a:pPr>
            <a:r>
              <a:rPr lang="en-US" dirty="0" smtClean="0"/>
              <a:t>Cancer is a disease of the cell cycle. In order to find a cure for cancer scientists will need a much deeper understanding of the cell cycle. However our level of understanding has greatly increased over the past several years. </a:t>
            </a:r>
            <a:endParaRPr lang="en-US" dirty="0"/>
          </a:p>
        </p:txBody>
      </p:sp>
    </p:spTree>
    <p:extLst>
      <p:ext uri="{BB962C8B-B14F-4D97-AF65-F5344CB8AC3E}">
        <p14:creationId xmlns:p14="http://schemas.microsoft.com/office/powerpoint/2010/main" val="133599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Cell Cycles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One of the most striking aspects of complex multicellular organisms is how carefully cell division takes place. </a:t>
            </a:r>
          </a:p>
          <a:p>
            <a:pPr marL="0" indent="0">
              <a:buNone/>
            </a:pPr>
            <a:endParaRPr lang="en-US" dirty="0"/>
          </a:p>
          <a:p>
            <a:pPr marL="0" indent="0">
              <a:buNone/>
            </a:pPr>
            <a:r>
              <a:rPr lang="en-US" dirty="0" smtClean="0"/>
              <a:t>We are all familiar with many of the various cancers which we hear about almost daily. Cancers are examples of uncontrolled cellular growth.</a:t>
            </a:r>
          </a:p>
          <a:p>
            <a:pPr marL="0" indent="0">
              <a:buNone/>
            </a:pPr>
            <a:endParaRPr lang="en-US" dirty="0"/>
          </a:p>
          <a:p>
            <a:pPr marL="0" indent="0">
              <a:buNone/>
            </a:pPr>
            <a:r>
              <a:rPr lang="en-US" dirty="0" smtClean="0"/>
              <a:t>What is amazing is that most of the time cell growth is perfectly controlled. </a:t>
            </a:r>
            <a:endParaRPr lang="en-US" dirty="0"/>
          </a:p>
        </p:txBody>
      </p:sp>
    </p:spTree>
    <p:extLst>
      <p:ext uri="{BB962C8B-B14F-4D97-AF65-F5344CB8AC3E}">
        <p14:creationId xmlns:p14="http://schemas.microsoft.com/office/powerpoint/2010/main" val="3875229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Cell Cycles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Not all cell types move through the cell cycle at the same speed. </a:t>
            </a:r>
          </a:p>
          <a:p>
            <a:pPr marL="0" indent="0">
              <a:buNone/>
            </a:pPr>
            <a:endParaRPr lang="en-US" dirty="0"/>
          </a:p>
          <a:p>
            <a:pPr marL="0" indent="0">
              <a:buNone/>
            </a:pPr>
            <a:r>
              <a:rPr lang="en-US" dirty="0" smtClean="0"/>
              <a:t>Cells in the skin, digestive tract, and bone marrow grow and divide rapidly. Passing through the cell cycle in just a few hours. </a:t>
            </a:r>
          </a:p>
          <a:p>
            <a:pPr marL="0" indent="0">
              <a:buNone/>
            </a:pPr>
            <a:endParaRPr lang="en-US" dirty="0"/>
          </a:p>
          <a:p>
            <a:pPr marL="0" indent="0">
              <a:buNone/>
            </a:pPr>
            <a:r>
              <a:rPr lang="en-US" dirty="0" smtClean="0"/>
              <a:t>In contrast muscle cells and nerve cells do not divide at all once they have developed. </a:t>
            </a:r>
            <a:endParaRPr lang="en-US" dirty="0"/>
          </a:p>
        </p:txBody>
      </p:sp>
    </p:spTree>
    <p:extLst>
      <p:ext uri="{BB962C8B-B14F-4D97-AF65-F5344CB8AC3E}">
        <p14:creationId xmlns:p14="http://schemas.microsoft.com/office/powerpoint/2010/main" val="2526077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on Cell Division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 we were to grow cells in a petri dish we might start with 3 small clumps of cells.</a:t>
            </a:r>
          </a:p>
          <a:p>
            <a:pPr marL="0" indent="0">
              <a:buNone/>
            </a:pPr>
            <a:endParaRPr lang="en-US" sz="1900" dirty="0"/>
          </a:p>
          <a:p>
            <a:pPr marL="0" indent="0">
              <a:buNone/>
            </a:pPr>
            <a:r>
              <a:rPr lang="en-US" dirty="0" smtClean="0"/>
              <a:t>The cells would grow and divide until they came into contact with other cells. </a:t>
            </a:r>
          </a:p>
          <a:p>
            <a:pPr marL="0" indent="0">
              <a:buNone/>
            </a:pPr>
            <a:endParaRPr lang="en-US" sz="1600" dirty="0"/>
          </a:p>
          <a:p>
            <a:pPr marL="0" indent="0">
              <a:buNone/>
            </a:pPr>
            <a:r>
              <a:rPr lang="en-US" dirty="0" smtClean="0"/>
              <a:t>If we were to remove cells from the middle of the dish the cells nearest the gap would divide until the gap is again covered.</a:t>
            </a:r>
          </a:p>
          <a:p>
            <a:pPr marL="0" indent="0">
              <a:buNone/>
            </a:pPr>
            <a:endParaRPr lang="en-US" sz="1700" dirty="0"/>
          </a:p>
          <a:p>
            <a:pPr marL="0" indent="0">
              <a:buNone/>
            </a:pPr>
            <a:r>
              <a:rPr lang="en-US" dirty="0" smtClean="0"/>
              <a:t>This shows that cellular division can be turned on and off.</a:t>
            </a:r>
            <a:endParaRPr lang="en-US" dirty="0"/>
          </a:p>
        </p:txBody>
      </p:sp>
    </p:spTree>
    <p:extLst>
      <p:ext uri="{BB962C8B-B14F-4D97-AF65-F5344CB8AC3E}">
        <p14:creationId xmlns:p14="http://schemas.microsoft.com/office/powerpoint/2010/main" val="257873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47664" y="1700808"/>
            <a:ext cx="7297302" cy="3426172"/>
          </a:xfrm>
          <a:prstGeom prst="rect">
            <a:avLst/>
          </a:prstGeom>
        </p:spPr>
      </p:pic>
      <p:pic>
        <p:nvPicPr>
          <p:cNvPr id="4" name="Content Placeholder 3"/>
          <p:cNvPicPr>
            <a:picLocks noGrp="1" noChangeAspect="1"/>
          </p:cNvPicPr>
          <p:nvPr>
            <p:ph idx="1"/>
          </p:nvPr>
        </p:nvPicPr>
        <p:blipFill>
          <a:blip r:embed="rId3"/>
          <a:srcRect l="-10259" r="-10259"/>
          <a:stretch>
            <a:fillRect/>
          </a:stretch>
        </p:blipFill>
        <p:spPr>
          <a:xfrm>
            <a:off x="4932040" y="3068960"/>
            <a:ext cx="792088" cy="492927"/>
          </a:xfrm>
        </p:spPr>
      </p:pic>
      <p:pic>
        <p:nvPicPr>
          <p:cNvPr id="6" name="Content Placeholder 3"/>
          <p:cNvPicPr>
            <a:picLocks noChangeAspect="1"/>
          </p:cNvPicPr>
          <p:nvPr/>
        </p:nvPicPr>
        <p:blipFill>
          <a:blip r:embed="rId3"/>
          <a:srcRect l="-10259" r="-10259"/>
          <a:stretch>
            <a:fillRect/>
          </a:stretch>
        </p:blipFill>
        <p:spPr>
          <a:xfrm>
            <a:off x="5436096" y="3356992"/>
            <a:ext cx="792088" cy="492927"/>
          </a:xfrm>
          <a:prstGeom prst="rect">
            <a:avLst/>
          </a:prstGeom>
        </p:spPr>
      </p:pic>
      <p:pic>
        <p:nvPicPr>
          <p:cNvPr id="7" name="Content Placeholder 3"/>
          <p:cNvPicPr>
            <a:picLocks noChangeAspect="1"/>
          </p:cNvPicPr>
          <p:nvPr/>
        </p:nvPicPr>
        <p:blipFill>
          <a:blip r:embed="rId3"/>
          <a:srcRect l="-10259" r="-10259"/>
          <a:stretch>
            <a:fillRect/>
          </a:stretch>
        </p:blipFill>
        <p:spPr>
          <a:xfrm>
            <a:off x="5508104" y="2924944"/>
            <a:ext cx="792088" cy="492927"/>
          </a:xfrm>
          <a:prstGeom prst="rect">
            <a:avLst/>
          </a:prstGeom>
        </p:spPr>
      </p:pic>
      <p:pic>
        <p:nvPicPr>
          <p:cNvPr id="8" name="Content Placeholder 3"/>
          <p:cNvPicPr>
            <a:picLocks noChangeAspect="1"/>
          </p:cNvPicPr>
          <p:nvPr/>
        </p:nvPicPr>
        <p:blipFill>
          <a:blip r:embed="rId3"/>
          <a:srcRect l="-10259" r="-10259"/>
          <a:stretch>
            <a:fillRect/>
          </a:stretch>
        </p:blipFill>
        <p:spPr>
          <a:xfrm>
            <a:off x="4283968" y="3573016"/>
            <a:ext cx="792088" cy="492927"/>
          </a:xfrm>
          <a:prstGeom prst="rect">
            <a:avLst/>
          </a:prstGeom>
        </p:spPr>
      </p:pic>
      <p:pic>
        <p:nvPicPr>
          <p:cNvPr id="9" name="Content Placeholder 3"/>
          <p:cNvPicPr>
            <a:picLocks noChangeAspect="1"/>
          </p:cNvPicPr>
          <p:nvPr/>
        </p:nvPicPr>
        <p:blipFill>
          <a:blip r:embed="rId3"/>
          <a:srcRect l="-10259" r="-10259"/>
          <a:stretch>
            <a:fillRect/>
          </a:stretch>
        </p:blipFill>
        <p:spPr>
          <a:xfrm>
            <a:off x="4860032" y="3429000"/>
            <a:ext cx="792088" cy="492927"/>
          </a:xfrm>
          <a:prstGeom prst="rect">
            <a:avLst/>
          </a:prstGeom>
        </p:spPr>
      </p:pic>
      <p:pic>
        <p:nvPicPr>
          <p:cNvPr id="10" name="Content Placeholder 3"/>
          <p:cNvPicPr>
            <a:picLocks noChangeAspect="1"/>
          </p:cNvPicPr>
          <p:nvPr/>
        </p:nvPicPr>
        <p:blipFill>
          <a:blip r:embed="rId3"/>
          <a:srcRect l="-10259" r="-10259"/>
          <a:stretch>
            <a:fillRect/>
          </a:stretch>
        </p:blipFill>
        <p:spPr>
          <a:xfrm>
            <a:off x="5004048" y="2564904"/>
            <a:ext cx="792088" cy="492927"/>
          </a:xfrm>
          <a:prstGeom prst="rect">
            <a:avLst/>
          </a:prstGeom>
        </p:spPr>
      </p:pic>
      <p:pic>
        <p:nvPicPr>
          <p:cNvPr id="11" name="Content Placeholder 3"/>
          <p:cNvPicPr>
            <a:picLocks noChangeAspect="1"/>
          </p:cNvPicPr>
          <p:nvPr/>
        </p:nvPicPr>
        <p:blipFill>
          <a:blip r:embed="rId3"/>
          <a:srcRect l="-10259" r="-10259"/>
          <a:stretch>
            <a:fillRect/>
          </a:stretch>
        </p:blipFill>
        <p:spPr>
          <a:xfrm>
            <a:off x="4860032" y="3861048"/>
            <a:ext cx="792088" cy="478904"/>
          </a:xfrm>
          <a:prstGeom prst="rect">
            <a:avLst/>
          </a:prstGeom>
        </p:spPr>
      </p:pic>
      <p:pic>
        <p:nvPicPr>
          <p:cNvPr id="12" name="Content Placeholder 3"/>
          <p:cNvPicPr>
            <a:picLocks noChangeAspect="1"/>
          </p:cNvPicPr>
          <p:nvPr/>
        </p:nvPicPr>
        <p:blipFill>
          <a:blip r:embed="rId3"/>
          <a:srcRect l="-10259" r="-10259"/>
          <a:stretch>
            <a:fillRect/>
          </a:stretch>
        </p:blipFill>
        <p:spPr>
          <a:xfrm>
            <a:off x="5436096" y="3789040"/>
            <a:ext cx="792088" cy="492927"/>
          </a:xfrm>
          <a:prstGeom prst="rect">
            <a:avLst/>
          </a:prstGeom>
        </p:spPr>
      </p:pic>
      <p:pic>
        <p:nvPicPr>
          <p:cNvPr id="13" name="Content Placeholder 3"/>
          <p:cNvPicPr>
            <a:picLocks noChangeAspect="1"/>
          </p:cNvPicPr>
          <p:nvPr/>
        </p:nvPicPr>
        <p:blipFill>
          <a:blip r:embed="rId3"/>
          <a:srcRect l="-10259" r="-10259"/>
          <a:stretch>
            <a:fillRect/>
          </a:stretch>
        </p:blipFill>
        <p:spPr>
          <a:xfrm>
            <a:off x="6012160" y="3284984"/>
            <a:ext cx="792088" cy="492927"/>
          </a:xfrm>
          <a:prstGeom prst="rect">
            <a:avLst/>
          </a:prstGeom>
        </p:spPr>
      </p:pic>
      <p:pic>
        <p:nvPicPr>
          <p:cNvPr id="14" name="Content Placeholder 3"/>
          <p:cNvPicPr>
            <a:picLocks noChangeAspect="1"/>
          </p:cNvPicPr>
          <p:nvPr/>
        </p:nvPicPr>
        <p:blipFill>
          <a:blip r:embed="rId3"/>
          <a:srcRect l="-10259" r="-10259"/>
          <a:stretch>
            <a:fillRect/>
          </a:stretch>
        </p:blipFill>
        <p:spPr>
          <a:xfrm>
            <a:off x="4355976" y="2852936"/>
            <a:ext cx="792088" cy="492927"/>
          </a:xfrm>
          <a:prstGeom prst="rect">
            <a:avLst/>
          </a:prstGeom>
        </p:spPr>
      </p:pic>
      <p:pic>
        <p:nvPicPr>
          <p:cNvPr id="15" name="Content Placeholder 3"/>
          <p:cNvPicPr>
            <a:picLocks noChangeAspect="1"/>
          </p:cNvPicPr>
          <p:nvPr/>
        </p:nvPicPr>
        <p:blipFill>
          <a:blip r:embed="rId3"/>
          <a:srcRect l="-10259" r="-10259"/>
          <a:stretch>
            <a:fillRect/>
          </a:stretch>
        </p:blipFill>
        <p:spPr>
          <a:xfrm>
            <a:off x="3923928" y="3140968"/>
            <a:ext cx="792088" cy="492927"/>
          </a:xfrm>
          <a:prstGeom prst="rect">
            <a:avLst/>
          </a:prstGeom>
        </p:spPr>
      </p:pic>
      <p:pic>
        <p:nvPicPr>
          <p:cNvPr id="16" name="Content Placeholder 3"/>
          <p:cNvPicPr>
            <a:picLocks noChangeAspect="1"/>
          </p:cNvPicPr>
          <p:nvPr/>
        </p:nvPicPr>
        <p:blipFill>
          <a:blip r:embed="rId3"/>
          <a:srcRect l="-10259" r="-10259"/>
          <a:stretch>
            <a:fillRect/>
          </a:stretch>
        </p:blipFill>
        <p:spPr>
          <a:xfrm>
            <a:off x="5580112" y="2492896"/>
            <a:ext cx="792088" cy="492927"/>
          </a:xfrm>
          <a:prstGeom prst="rect">
            <a:avLst/>
          </a:prstGeom>
        </p:spPr>
      </p:pic>
      <p:pic>
        <p:nvPicPr>
          <p:cNvPr id="17" name="Content Placeholder 3"/>
          <p:cNvPicPr>
            <a:picLocks noChangeAspect="1"/>
          </p:cNvPicPr>
          <p:nvPr/>
        </p:nvPicPr>
        <p:blipFill>
          <a:blip r:embed="rId3"/>
          <a:srcRect l="-10259" r="-10259"/>
          <a:stretch>
            <a:fillRect/>
          </a:stretch>
        </p:blipFill>
        <p:spPr>
          <a:xfrm>
            <a:off x="6084168" y="2852936"/>
            <a:ext cx="792088" cy="492927"/>
          </a:xfrm>
          <a:prstGeom prst="rect">
            <a:avLst/>
          </a:prstGeom>
        </p:spPr>
      </p:pic>
      <p:pic>
        <p:nvPicPr>
          <p:cNvPr id="18" name="Content Placeholder 3"/>
          <p:cNvPicPr>
            <a:picLocks noChangeAspect="1"/>
          </p:cNvPicPr>
          <p:nvPr/>
        </p:nvPicPr>
        <p:blipFill>
          <a:blip r:embed="rId3"/>
          <a:srcRect l="-10259" r="-10259"/>
          <a:stretch>
            <a:fillRect/>
          </a:stretch>
        </p:blipFill>
        <p:spPr>
          <a:xfrm>
            <a:off x="6228184" y="2420888"/>
            <a:ext cx="792088" cy="492927"/>
          </a:xfrm>
          <a:prstGeom prst="rect">
            <a:avLst/>
          </a:prstGeom>
        </p:spPr>
      </p:pic>
      <p:pic>
        <p:nvPicPr>
          <p:cNvPr id="19" name="Content Placeholder 3"/>
          <p:cNvPicPr>
            <a:picLocks noChangeAspect="1"/>
          </p:cNvPicPr>
          <p:nvPr/>
        </p:nvPicPr>
        <p:blipFill>
          <a:blip r:embed="rId3"/>
          <a:srcRect l="-10259" r="-10259"/>
          <a:stretch>
            <a:fillRect/>
          </a:stretch>
        </p:blipFill>
        <p:spPr>
          <a:xfrm>
            <a:off x="6732240" y="2780928"/>
            <a:ext cx="792088" cy="492927"/>
          </a:xfrm>
          <a:prstGeom prst="rect">
            <a:avLst/>
          </a:prstGeom>
        </p:spPr>
      </p:pic>
      <p:pic>
        <p:nvPicPr>
          <p:cNvPr id="20" name="Content Placeholder 3"/>
          <p:cNvPicPr>
            <a:picLocks noChangeAspect="1"/>
          </p:cNvPicPr>
          <p:nvPr/>
        </p:nvPicPr>
        <p:blipFill>
          <a:blip r:embed="rId3"/>
          <a:srcRect l="-10259" r="-10259"/>
          <a:stretch>
            <a:fillRect/>
          </a:stretch>
        </p:blipFill>
        <p:spPr>
          <a:xfrm>
            <a:off x="6732240" y="3212976"/>
            <a:ext cx="792088" cy="492927"/>
          </a:xfrm>
          <a:prstGeom prst="rect">
            <a:avLst/>
          </a:prstGeom>
        </p:spPr>
      </p:pic>
      <p:pic>
        <p:nvPicPr>
          <p:cNvPr id="21" name="Content Placeholder 3"/>
          <p:cNvPicPr>
            <a:picLocks noChangeAspect="1"/>
          </p:cNvPicPr>
          <p:nvPr/>
        </p:nvPicPr>
        <p:blipFill>
          <a:blip r:embed="rId3"/>
          <a:srcRect l="-10259" r="-10259"/>
          <a:stretch>
            <a:fillRect/>
          </a:stretch>
        </p:blipFill>
        <p:spPr>
          <a:xfrm>
            <a:off x="7308304" y="2996952"/>
            <a:ext cx="792088" cy="492927"/>
          </a:xfrm>
          <a:prstGeom prst="rect">
            <a:avLst/>
          </a:prstGeom>
        </p:spPr>
      </p:pic>
      <p:pic>
        <p:nvPicPr>
          <p:cNvPr id="22" name="Content Placeholder 3"/>
          <p:cNvPicPr>
            <a:picLocks noChangeAspect="1"/>
          </p:cNvPicPr>
          <p:nvPr/>
        </p:nvPicPr>
        <p:blipFill>
          <a:blip r:embed="rId3"/>
          <a:srcRect l="-10259" r="-10259"/>
          <a:stretch>
            <a:fillRect/>
          </a:stretch>
        </p:blipFill>
        <p:spPr>
          <a:xfrm>
            <a:off x="6444208" y="3573016"/>
            <a:ext cx="792088" cy="492927"/>
          </a:xfrm>
          <a:prstGeom prst="rect">
            <a:avLst/>
          </a:prstGeom>
        </p:spPr>
      </p:pic>
      <p:pic>
        <p:nvPicPr>
          <p:cNvPr id="23" name="Content Placeholder 3"/>
          <p:cNvPicPr>
            <a:picLocks noChangeAspect="1"/>
          </p:cNvPicPr>
          <p:nvPr/>
        </p:nvPicPr>
        <p:blipFill>
          <a:blip r:embed="rId3"/>
          <a:srcRect l="-10259" r="-10259"/>
          <a:stretch>
            <a:fillRect/>
          </a:stretch>
        </p:blipFill>
        <p:spPr>
          <a:xfrm>
            <a:off x="7092280" y="3573016"/>
            <a:ext cx="792088" cy="492927"/>
          </a:xfrm>
          <a:prstGeom prst="rect">
            <a:avLst/>
          </a:prstGeom>
        </p:spPr>
      </p:pic>
      <p:pic>
        <p:nvPicPr>
          <p:cNvPr id="24" name="Content Placeholder 3"/>
          <p:cNvPicPr>
            <a:picLocks noChangeAspect="1"/>
          </p:cNvPicPr>
          <p:nvPr/>
        </p:nvPicPr>
        <p:blipFill>
          <a:blip r:embed="rId3"/>
          <a:srcRect l="-10259" r="-10259"/>
          <a:stretch>
            <a:fillRect/>
          </a:stretch>
        </p:blipFill>
        <p:spPr>
          <a:xfrm>
            <a:off x="6012160" y="3789040"/>
            <a:ext cx="792088" cy="492927"/>
          </a:xfrm>
          <a:prstGeom prst="rect">
            <a:avLst/>
          </a:prstGeom>
        </p:spPr>
      </p:pic>
      <p:pic>
        <p:nvPicPr>
          <p:cNvPr id="25" name="Content Placeholder 3"/>
          <p:cNvPicPr>
            <a:picLocks noChangeAspect="1"/>
          </p:cNvPicPr>
          <p:nvPr/>
        </p:nvPicPr>
        <p:blipFill>
          <a:blip r:embed="rId3"/>
          <a:srcRect l="-10259" r="-10259"/>
          <a:stretch>
            <a:fillRect/>
          </a:stretch>
        </p:blipFill>
        <p:spPr>
          <a:xfrm>
            <a:off x="4644008" y="4149080"/>
            <a:ext cx="792088" cy="492927"/>
          </a:xfrm>
          <a:prstGeom prst="rect">
            <a:avLst/>
          </a:prstGeom>
        </p:spPr>
      </p:pic>
      <p:pic>
        <p:nvPicPr>
          <p:cNvPr id="26" name="Content Placeholder 3"/>
          <p:cNvPicPr>
            <a:picLocks noChangeAspect="1"/>
          </p:cNvPicPr>
          <p:nvPr/>
        </p:nvPicPr>
        <p:blipFill>
          <a:blip r:embed="rId3"/>
          <a:srcRect l="-10259" r="-10259"/>
          <a:stretch>
            <a:fillRect/>
          </a:stretch>
        </p:blipFill>
        <p:spPr>
          <a:xfrm>
            <a:off x="4572000" y="2204864"/>
            <a:ext cx="792088" cy="492927"/>
          </a:xfrm>
          <a:prstGeom prst="rect">
            <a:avLst/>
          </a:prstGeom>
        </p:spPr>
      </p:pic>
      <p:pic>
        <p:nvPicPr>
          <p:cNvPr id="27" name="Content Placeholder 3"/>
          <p:cNvPicPr>
            <a:picLocks noChangeAspect="1"/>
          </p:cNvPicPr>
          <p:nvPr/>
        </p:nvPicPr>
        <p:blipFill>
          <a:blip r:embed="rId3"/>
          <a:srcRect l="-10259" r="-10259"/>
          <a:stretch>
            <a:fillRect/>
          </a:stretch>
        </p:blipFill>
        <p:spPr>
          <a:xfrm>
            <a:off x="3779912" y="2564904"/>
            <a:ext cx="792088" cy="492927"/>
          </a:xfrm>
          <a:prstGeom prst="rect">
            <a:avLst/>
          </a:prstGeom>
        </p:spPr>
      </p:pic>
      <p:pic>
        <p:nvPicPr>
          <p:cNvPr id="28" name="Content Placeholder 3"/>
          <p:cNvPicPr>
            <a:picLocks noChangeAspect="1"/>
          </p:cNvPicPr>
          <p:nvPr/>
        </p:nvPicPr>
        <p:blipFill>
          <a:blip r:embed="rId3"/>
          <a:srcRect l="-10259" r="-10259"/>
          <a:stretch>
            <a:fillRect/>
          </a:stretch>
        </p:blipFill>
        <p:spPr>
          <a:xfrm>
            <a:off x="3275856" y="2420888"/>
            <a:ext cx="792088" cy="492927"/>
          </a:xfrm>
          <a:prstGeom prst="rect">
            <a:avLst/>
          </a:prstGeom>
        </p:spPr>
      </p:pic>
      <p:pic>
        <p:nvPicPr>
          <p:cNvPr id="29" name="Content Placeholder 3"/>
          <p:cNvPicPr>
            <a:picLocks noChangeAspect="1"/>
          </p:cNvPicPr>
          <p:nvPr/>
        </p:nvPicPr>
        <p:blipFill>
          <a:blip r:embed="rId3"/>
          <a:srcRect l="-10259" r="-10259"/>
          <a:stretch>
            <a:fillRect/>
          </a:stretch>
        </p:blipFill>
        <p:spPr>
          <a:xfrm>
            <a:off x="2843808" y="2852936"/>
            <a:ext cx="792088" cy="492927"/>
          </a:xfrm>
          <a:prstGeom prst="rect">
            <a:avLst/>
          </a:prstGeom>
        </p:spPr>
      </p:pic>
      <p:pic>
        <p:nvPicPr>
          <p:cNvPr id="30" name="Content Placeholder 3"/>
          <p:cNvPicPr>
            <a:picLocks noChangeAspect="1"/>
          </p:cNvPicPr>
          <p:nvPr/>
        </p:nvPicPr>
        <p:blipFill>
          <a:blip r:embed="rId3"/>
          <a:srcRect l="-10259" r="-10259"/>
          <a:stretch>
            <a:fillRect/>
          </a:stretch>
        </p:blipFill>
        <p:spPr>
          <a:xfrm>
            <a:off x="3203848" y="3284984"/>
            <a:ext cx="792088" cy="492927"/>
          </a:xfrm>
          <a:prstGeom prst="rect">
            <a:avLst/>
          </a:prstGeom>
        </p:spPr>
      </p:pic>
      <p:pic>
        <p:nvPicPr>
          <p:cNvPr id="31" name="Content Placeholder 3"/>
          <p:cNvPicPr>
            <a:picLocks noChangeAspect="1"/>
          </p:cNvPicPr>
          <p:nvPr/>
        </p:nvPicPr>
        <p:blipFill>
          <a:blip r:embed="rId3"/>
          <a:srcRect l="-10259" r="-10259"/>
          <a:stretch>
            <a:fillRect/>
          </a:stretch>
        </p:blipFill>
        <p:spPr>
          <a:xfrm>
            <a:off x="3635896" y="3645024"/>
            <a:ext cx="792088" cy="492927"/>
          </a:xfrm>
          <a:prstGeom prst="rect">
            <a:avLst/>
          </a:prstGeom>
        </p:spPr>
      </p:pic>
      <p:pic>
        <p:nvPicPr>
          <p:cNvPr id="32" name="Content Placeholder 3"/>
          <p:cNvPicPr>
            <a:picLocks noChangeAspect="1"/>
          </p:cNvPicPr>
          <p:nvPr/>
        </p:nvPicPr>
        <p:blipFill>
          <a:blip r:embed="rId3"/>
          <a:srcRect l="-10259" r="-10259"/>
          <a:stretch>
            <a:fillRect/>
          </a:stretch>
        </p:blipFill>
        <p:spPr>
          <a:xfrm>
            <a:off x="3995936" y="4005064"/>
            <a:ext cx="792088" cy="492927"/>
          </a:xfrm>
          <a:prstGeom prst="rect">
            <a:avLst/>
          </a:prstGeom>
        </p:spPr>
      </p:pic>
      <p:pic>
        <p:nvPicPr>
          <p:cNvPr id="33" name="Content Placeholder 3"/>
          <p:cNvPicPr>
            <a:picLocks noChangeAspect="1"/>
          </p:cNvPicPr>
          <p:nvPr/>
        </p:nvPicPr>
        <p:blipFill>
          <a:blip r:embed="rId3"/>
          <a:srcRect l="-10259" r="-10259"/>
          <a:stretch>
            <a:fillRect/>
          </a:stretch>
        </p:blipFill>
        <p:spPr>
          <a:xfrm>
            <a:off x="2483768" y="3573016"/>
            <a:ext cx="792088" cy="492927"/>
          </a:xfrm>
          <a:prstGeom prst="rect">
            <a:avLst/>
          </a:prstGeom>
        </p:spPr>
      </p:pic>
      <p:pic>
        <p:nvPicPr>
          <p:cNvPr id="34" name="Content Placeholder 3"/>
          <p:cNvPicPr>
            <a:picLocks noChangeAspect="1"/>
          </p:cNvPicPr>
          <p:nvPr/>
        </p:nvPicPr>
        <p:blipFill>
          <a:blip r:embed="rId3"/>
          <a:srcRect l="-10259" r="-10259"/>
          <a:stretch>
            <a:fillRect/>
          </a:stretch>
        </p:blipFill>
        <p:spPr>
          <a:xfrm>
            <a:off x="2195736" y="3068960"/>
            <a:ext cx="792088" cy="492927"/>
          </a:xfrm>
          <a:prstGeom prst="rect">
            <a:avLst/>
          </a:prstGeom>
        </p:spPr>
      </p:pic>
      <p:pic>
        <p:nvPicPr>
          <p:cNvPr id="35" name="Content Placeholder 3"/>
          <p:cNvPicPr>
            <a:picLocks noChangeAspect="1"/>
          </p:cNvPicPr>
          <p:nvPr/>
        </p:nvPicPr>
        <p:blipFill>
          <a:blip r:embed="rId3"/>
          <a:srcRect l="-10259" r="-10259"/>
          <a:stretch>
            <a:fillRect/>
          </a:stretch>
        </p:blipFill>
        <p:spPr>
          <a:xfrm>
            <a:off x="3419872" y="2852936"/>
            <a:ext cx="792088" cy="492927"/>
          </a:xfrm>
          <a:prstGeom prst="rect">
            <a:avLst/>
          </a:prstGeom>
        </p:spPr>
      </p:pic>
      <p:pic>
        <p:nvPicPr>
          <p:cNvPr id="36" name="Content Placeholder 3"/>
          <p:cNvPicPr>
            <a:picLocks noChangeAspect="1"/>
          </p:cNvPicPr>
          <p:nvPr/>
        </p:nvPicPr>
        <p:blipFill>
          <a:blip r:embed="rId3"/>
          <a:srcRect l="-10259" r="-10259"/>
          <a:stretch>
            <a:fillRect/>
          </a:stretch>
        </p:blipFill>
        <p:spPr>
          <a:xfrm>
            <a:off x="3059832" y="3789040"/>
            <a:ext cx="792088" cy="492927"/>
          </a:xfrm>
          <a:prstGeom prst="rect">
            <a:avLst/>
          </a:prstGeom>
        </p:spPr>
      </p:pic>
      <p:pic>
        <p:nvPicPr>
          <p:cNvPr id="37" name="Content Placeholder 3"/>
          <p:cNvPicPr>
            <a:picLocks noChangeAspect="1"/>
          </p:cNvPicPr>
          <p:nvPr/>
        </p:nvPicPr>
        <p:blipFill>
          <a:blip r:embed="rId3"/>
          <a:srcRect l="-10259" r="-10259"/>
          <a:stretch>
            <a:fillRect/>
          </a:stretch>
        </p:blipFill>
        <p:spPr>
          <a:xfrm>
            <a:off x="2483768" y="2564904"/>
            <a:ext cx="792088" cy="492927"/>
          </a:xfrm>
          <a:prstGeom prst="rect">
            <a:avLst/>
          </a:prstGeom>
        </p:spPr>
      </p:pic>
      <p:pic>
        <p:nvPicPr>
          <p:cNvPr id="38" name="Content Placeholder 3"/>
          <p:cNvPicPr>
            <a:picLocks noChangeAspect="1"/>
          </p:cNvPicPr>
          <p:nvPr/>
        </p:nvPicPr>
        <p:blipFill>
          <a:blip r:embed="rId3"/>
          <a:srcRect l="-10259" r="-10259"/>
          <a:stretch>
            <a:fillRect/>
          </a:stretch>
        </p:blipFill>
        <p:spPr>
          <a:xfrm>
            <a:off x="3995936" y="2132856"/>
            <a:ext cx="792088" cy="492927"/>
          </a:xfrm>
          <a:prstGeom prst="rect">
            <a:avLst/>
          </a:prstGeom>
        </p:spPr>
      </p:pic>
      <p:pic>
        <p:nvPicPr>
          <p:cNvPr id="39" name="Content Placeholder 3"/>
          <p:cNvPicPr>
            <a:picLocks noChangeAspect="1"/>
          </p:cNvPicPr>
          <p:nvPr/>
        </p:nvPicPr>
        <p:blipFill>
          <a:blip r:embed="rId3"/>
          <a:srcRect l="-10259" r="-10259"/>
          <a:stretch>
            <a:fillRect/>
          </a:stretch>
        </p:blipFill>
        <p:spPr>
          <a:xfrm>
            <a:off x="7668344" y="3429000"/>
            <a:ext cx="792088" cy="492927"/>
          </a:xfrm>
          <a:prstGeom prst="rect">
            <a:avLst/>
          </a:prstGeom>
        </p:spPr>
      </p:pic>
      <p:pic>
        <p:nvPicPr>
          <p:cNvPr id="40" name="Content Placeholder 3"/>
          <p:cNvPicPr>
            <a:picLocks noChangeAspect="1"/>
          </p:cNvPicPr>
          <p:nvPr/>
        </p:nvPicPr>
        <p:blipFill>
          <a:blip r:embed="rId3"/>
          <a:srcRect l="-10259" r="-10259"/>
          <a:stretch>
            <a:fillRect/>
          </a:stretch>
        </p:blipFill>
        <p:spPr>
          <a:xfrm>
            <a:off x="1835696" y="3429000"/>
            <a:ext cx="792088" cy="492927"/>
          </a:xfrm>
          <a:prstGeom prst="rect">
            <a:avLst/>
          </a:prstGeom>
        </p:spPr>
      </p:pic>
    </p:spTree>
    <p:extLst>
      <p:ext uri="{BB962C8B-B14F-4D97-AF65-F5344CB8AC3E}">
        <p14:creationId xmlns:p14="http://schemas.microsoft.com/office/powerpoint/2010/main" val="55313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arn(inVertic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inVertic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arn(inVertic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barn(inVertical)">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arn(inVertical)">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arn(inVertical)">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barn(inVertical)">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barn(inVertical)">
                                      <p:cBhvr>
                                        <p:cTn id="92" dur="5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barn(inVertical)">
                                      <p:cBhvr>
                                        <p:cTn id="97" dur="500"/>
                                        <p:tgtEl>
                                          <p:spTgt spid="23"/>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barn(inVertical)">
                                      <p:cBhvr>
                                        <p:cTn id="102" dur="500"/>
                                        <p:tgtEl>
                                          <p:spTgt spid="24"/>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barn(inVertical)">
                                      <p:cBhvr>
                                        <p:cTn id="107" dur="500"/>
                                        <p:tgtEl>
                                          <p:spTgt spid="25"/>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nodeType="click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barn(inVertical)">
                                      <p:cBhvr>
                                        <p:cTn id="112" dur="500"/>
                                        <p:tgtEl>
                                          <p:spTgt spid="26"/>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nodeType="click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barn(inVertical)">
                                      <p:cBhvr>
                                        <p:cTn id="117" dur="500"/>
                                        <p:tgtEl>
                                          <p:spTgt spid="27"/>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nodeType="click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barn(inVertical)">
                                      <p:cBhvr>
                                        <p:cTn id="122" dur="500"/>
                                        <p:tgtEl>
                                          <p:spTgt spid="28"/>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nodeType="click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barn(inVertical)">
                                      <p:cBhvr>
                                        <p:cTn id="127" dur="500"/>
                                        <p:tgtEl>
                                          <p:spTgt spid="29"/>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nodeType="click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barn(inVertical)">
                                      <p:cBhvr>
                                        <p:cTn id="132" dur="500"/>
                                        <p:tgtEl>
                                          <p:spTgt spid="30"/>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barn(inVertical)">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nodeType="click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barn(inVertical)">
                                      <p:cBhvr>
                                        <p:cTn id="142" dur="5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nodeType="clickEffect">
                                  <p:stCondLst>
                                    <p:cond delay="0"/>
                                  </p:stCondLst>
                                  <p:childTnLst>
                                    <p:set>
                                      <p:cBhvr>
                                        <p:cTn id="146" dur="1" fill="hold">
                                          <p:stCondLst>
                                            <p:cond delay="0"/>
                                          </p:stCondLst>
                                        </p:cTn>
                                        <p:tgtEl>
                                          <p:spTgt spid="33"/>
                                        </p:tgtEl>
                                        <p:attrNameLst>
                                          <p:attrName>style.visibility</p:attrName>
                                        </p:attrNameLst>
                                      </p:cBhvr>
                                      <p:to>
                                        <p:strVal val="visible"/>
                                      </p:to>
                                    </p:set>
                                    <p:animEffect transition="in" filter="barn(inVertical)">
                                      <p:cBhvr>
                                        <p:cTn id="147" dur="500"/>
                                        <p:tgtEl>
                                          <p:spTgt spid="33"/>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nodeType="clickEffect">
                                  <p:stCondLst>
                                    <p:cond delay="0"/>
                                  </p:stCondLst>
                                  <p:childTnLst>
                                    <p:set>
                                      <p:cBhvr>
                                        <p:cTn id="151" dur="1" fill="hold">
                                          <p:stCondLst>
                                            <p:cond delay="0"/>
                                          </p:stCondLst>
                                        </p:cTn>
                                        <p:tgtEl>
                                          <p:spTgt spid="34"/>
                                        </p:tgtEl>
                                        <p:attrNameLst>
                                          <p:attrName>style.visibility</p:attrName>
                                        </p:attrNameLst>
                                      </p:cBhvr>
                                      <p:to>
                                        <p:strVal val="visible"/>
                                      </p:to>
                                    </p:set>
                                    <p:animEffect transition="in" filter="barn(inVertical)">
                                      <p:cBhvr>
                                        <p:cTn id="152" dur="500"/>
                                        <p:tgtEl>
                                          <p:spTgt spid="34"/>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nodeType="clickEffect">
                                  <p:stCondLst>
                                    <p:cond delay="0"/>
                                  </p:stCondLst>
                                  <p:childTnLst>
                                    <p:set>
                                      <p:cBhvr>
                                        <p:cTn id="156" dur="1" fill="hold">
                                          <p:stCondLst>
                                            <p:cond delay="0"/>
                                          </p:stCondLst>
                                        </p:cTn>
                                        <p:tgtEl>
                                          <p:spTgt spid="35"/>
                                        </p:tgtEl>
                                        <p:attrNameLst>
                                          <p:attrName>style.visibility</p:attrName>
                                        </p:attrNameLst>
                                      </p:cBhvr>
                                      <p:to>
                                        <p:strVal val="visible"/>
                                      </p:to>
                                    </p:set>
                                    <p:animEffect transition="in" filter="barn(inVertical)">
                                      <p:cBhvr>
                                        <p:cTn id="157" dur="500"/>
                                        <p:tgtEl>
                                          <p:spTgt spid="35"/>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21" fill="hold" nodeType="clickEffect">
                                  <p:stCondLst>
                                    <p:cond delay="0"/>
                                  </p:stCondLst>
                                  <p:childTnLst>
                                    <p:set>
                                      <p:cBhvr>
                                        <p:cTn id="161" dur="1" fill="hold">
                                          <p:stCondLst>
                                            <p:cond delay="0"/>
                                          </p:stCondLst>
                                        </p:cTn>
                                        <p:tgtEl>
                                          <p:spTgt spid="36"/>
                                        </p:tgtEl>
                                        <p:attrNameLst>
                                          <p:attrName>style.visibility</p:attrName>
                                        </p:attrNameLst>
                                      </p:cBhvr>
                                      <p:to>
                                        <p:strVal val="visible"/>
                                      </p:to>
                                    </p:set>
                                    <p:animEffect transition="in" filter="barn(inVertical)">
                                      <p:cBhvr>
                                        <p:cTn id="162" dur="500"/>
                                        <p:tgtEl>
                                          <p:spTgt spid="36"/>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21" fill="hold" nodeType="clickEffect">
                                  <p:stCondLst>
                                    <p:cond delay="0"/>
                                  </p:stCondLst>
                                  <p:childTnLst>
                                    <p:set>
                                      <p:cBhvr>
                                        <p:cTn id="166" dur="1" fill="hold">
                                          <p:stCondLst>
                                            <p:cond delay="0"/>
                                          </p:stCondLst>
                                        </p:cTn>
                                        <p:tgtEl>
                                          <p:spTgt spid="37"/>
                                        </p:tgtEl>
                                        <p:attrNameLst>
                                          <p:attrName>style.visibility</p:attrName>
                                        </p:attrNameLst>
                                      </p:cBhvr>
                                      <p:to>
                                        <p:strVal val="visible"/>
                                      </p:to>
                                    </p:set>
                                    <p:animEffect transition="in" filter="barn(inVertical)">
                                      <p:cBhvr>
                                        <p:cTn id="167" dur="500"/>
                                        <p:tgtEl>
                                          <p:spTgt spid="37"/>
                                        </p:tgtEl>
                                      </p:cBhvr>
                                    </p:animEffec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nodeType="clickEffect">
                                  <p:stCondLst>
                                    <p:cond delay="0"/>
                                  </p:stCondLst>
                                  <p:childTnLst>
                                    <p:set>
                                      <p:cBhvr>
                                        <p:cTn id="171" dur="1" fill="hold">
                                          <p:stCondLst>
                                            <p:cond delay="0"/>
                                          </p:stCondLst>
                                        </p:cTn>
                                        <p:tgtEl>
                                          <p:spTgt spid="38"/>
                                        </p:tgtEl>
                                        <p:attrNameLst>
                                          <p:attrName>style.visibility</p:attrName>
                                        </p:attrNameLst>
                                      </p:cBhvr>
                                      <p:to>
                                        <p:strVal val="visible"/>
                                      </p:to>
                                    </p:set>
                                    <p:animEffect transition="in" filter="barn(inVertical)">
                                      <p:cBhvr>
                                        <p:cTn id="172" dur="500"/>
                                        <p:tgtEl>
                                          <p:spTgt spid="38"/>
                                        </p:tgtEl>
                                      </p:cBhvr>
                                    </p:animEffect>
                                  </p:childTnLst>
                                </p:cTn>
                              </p:par>
                            </p:childTnLst>
                          </p:cTn>
                        </p:par>
                      </p:childTnLst>
                    </p:cTn>
                  </p:par>
                  <p:par>
                    <p:cTn id="173" fill="hold">
                      <p:stCondLst>
                        <p:cond delay="indefinite"/>
                      </p:stCondLst>
                      <p:childTnLst>
                        <p:par>
                          <p:cTn id="174" fill="hold">
                            <p:stCondLst>
                              <p:cond delay="0"/>
                            </p:stCondLst>
                            <p:childTnLst>
                              <p:par>
                                <p:cTn id="175" presetID="16" presetClass="entr" presetSubtype="21" fill="hold" nodeType="clickEffect">
                                  <p:stCondLst>
                                    <p:cond delay="0"/>
                                  </p:stCondLst>
                                  <p:childTnLst>
                                    <p:set>
                                      <p:cBhvr>
                                        <p:cTn id="176" dur="1" fill="hold">
                                          <p:stCondLst>
                                            <p:cond delay="0"/>
                                          </p:stCondLst>
                                        </p:cTn>
                                        <p:tgtEl>
                                          <p:spTgt spid="39"/>
                                        </p:tgtEl>
                                        <p:attrNameLst>
                                          <p:attrName>style.visibility</p:attrName>
                                        </p:attrNameLst>
                                      </p:cBhvr>
                                      <p:to>
                                        <p:strVal val="visible"/>
                                      </p:to>
                                    </p:set>
                                    <p:animEffect transition="in" filter="barn(inVertical)">
                                      <p:cBhvr>
                                        <p:cTn id="177" dur="500"/>
                                        <p:tgtEl>
                                          <p:spTgt spid="39"/>
                                        </p:tgtEl>
                                      </p:cBhvr>
                                    </p:animEffect>
                                  </p:childTnLst>
                                </p:cTn>
                              </p:par>
                            </p:childTnLst>
                          </p:cTn>
                        </p:par>
                      </p:childTnLst>
                    </p:cTn>
                  </p:par>
                  <p:par>
                    <p:cTn id="178" fill="hold">
                      <p:stCondLst>
                        <p:cond delay="indefinite"/>
                      </p:stCondLst>
                      <p:childTnLst>
                        <p:par>
                          <p:cTn id="179" fill="hold">
                            <p:stCondLst>
                              <p:cond delay="0"/>
                            </p:stCondLst>
                            <p:childTnLst>
                              <p:par>
                                <p:cTn id="180" presetID="16" presetClass="entr" presetSubtype="21" fill="hold" nodeType="clickEffect">
                                  <p:stCondLst>
                                    <p:cond delay="0"/>
                                  </p:stCondLst>
                                  <p:childTnLst>
                                    <p:set>
                                      <p:cBhvr>
                                        <p:cTn id="181" dur="1" fill="hold">
                                          <p:stCondLst>
                                            <p:cond delay="0"/>
                                          </p:stCondLst>
                                        </p:cTn>
                                        <p:tgtEl>
                                          <p:spTgt spid="40"/>
                                        </p:tgtEl>
                                        <p:attrNameLst>
                                          <p:attrName>style.visibility</p:attrName>
                                        </p:attrNameLst>
                                      </p:cBhvr>
                                      <p:to>
                                        <p:strVal val="visible"/>
                                      </p:to>
                                    </p:set>
                                    <p:animEffect transition="in" filter="barn(inVertical)">
                                      <p:cBhvr>
                                        <p:cTn id="18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47664" y="1700808"/>
            <a:ext cx="7297302" cy="3426172"/>
          </a:xfrm>
          <a:prstGeom prst="rect">
            <a:avLst/>
          </a:prstGeom>
        </p:spPr>
      </p:pic>
      <p:pic>
        <p:nvPicPr>
          <p:cNvPr id="4" name="Content Placeholder 3"/>
          <p:cNvPicPr>
            <a:picLocks noGrp="1" noChangeAspect="1"/>
          </p:cNvPicPr>
          <p:nvPr>
            <p:ph idx="1"/>
          </p:nvPr>
        </p:nvPicPr>
        <p:blipFill>
          <a:blip r:embed="rId3"/>
          <a:srcRect l="-10259" r="-10259"/>
          <a:stretch>
            <a:fillRect/>
          </a:stretch>
        </p:blipFill>
        <p:spPr>
          <a:xfrm>
            <a:off x="7884368" y="2924944"/>
            <a:ext cx="792088" cy="492927"/>
          </a:xfrm>
        </p:spPr>
      </p:pic>
      <p:pic>
        <p:nvPicPr>
          <p:cNvPr id="6" name="Content Placeholder 3"/>
          <p:cNvPicPr>
            <a:picLocks noChangeAspect="1"/>
          </p:cNvPicPr>
          <p:nvPr/>
        </p:nvPicPr>
        <p:blipFill>
          <a:blip r:embed="rId3"/>
          <a:srcRect l="-10259" r="-10259"/>
          <a:stretch>
            <a:fillRect/>
          </a:stretch>
        </p:blipFill>
        <p:spPr>
          <a:xfrm>
            <a:off x="5436096" y="3356992"/>
            <a:ext cx="792088" cy="492927"/>
          </a:xfrm>
          <a:prstGeom prst="rect">
            <a:avLst/>
          </a:prstGeom>
        </p:spPr>
      </p:pic>
      <p:pic>
        <p:nvPicPr>
          <p:cNvPr id="7" name="Content Placeholder 3"/>
          <p:cNvPicPr>
            <a:picLocks noChangeAspect="1"/>
          </p:cNvPicPr>
          <p:nvPr/>
        </p:nvPicPr>
        <p:blipFill>
          <a:blip r:embed="rId3"/>
          <a:srcRect l="-10259" r="-10259"/>
          <a:stretch>
            <a:fillRect/>
          </a:stretch>
        </p:blipFill>
        <p:spPr>
          <a:xfrm>
            <a:off x="5508104" y="2924944"/>
            <a:ext cx="792088" cy="492927"/>
          </a:xfrm>
          <a:prstGeom prst="rect">
            <a:avLst/>
          </a:prstGeom>
        </p:spPr>
      </p:pic>
      <p:pic>
        <p:nvPicPr>
          <p:cNvPr id="8" name="Content Placeholder 3"/>
          <p:cNvPicPr>
            <a:picLocks noChangeAspect="1"/>
          </p:cNvPicPr>
          <p:nvPr/>
        </p:nvPicPr>
        <p:blipFill>
          <a:blip r:embed="rId3"/>
          <a:srcRect l="-10259" r="-10259"/>
          <a:stretch>
            <a:fillRect/>
          </a:stretch>
        </p:blipFill>
        <p:spPr>
          <a:xfrm>
            <a:off x="5724128" y="4005064"/>
            <a:ext cx="792088" cy="492927"/>
          </a:xfrm>
          <a:prstGeom prst="rect">
            <a:avLst/>
          </a:prstGeom>
        </p:spPr>
      </p:pic>
      <p:pic>
        <p:nvPicPr>
          <p:cNvPr id="9" name="Content Placeholder 3"/>
          <p:cNvPicPr>
            <a:picLocks noChangeAspect="1"/>
          </p:cNvPicPr>
          <p:nvPr/>
        </p:nvPicPr>
        <p:blipFill>
          <a:blip r:embed="rId3"/>
          <a:srcRect l="-10259" r="-10259"/>
          <a:stretch>
            <a:fillRect/>
          </a:stretch>
        </p:blipFill>
        <p:spPr>
          <a:xfrm>
            <a:off x="7020272" y="2492896"/>
            <a:ext cx="792088" cy="492927"/>
          </a:xfrm>
          <a:prstGeom prst="rect">
            <a:avLst/>
          </a:prstGeom>
        </p:spPr>
      </p:pic>
      <p:pic>
        <p:nvPicPr>
          <p:cNvPr id="10" name="Content Placeholder 3"/>
          <p:cNvPicPr>
            <a:picLocks noChangeAspect="1"/>
          </p:cNvPicPr>
          <p:nvPr/>
        </p:nvPicPr>
        <p:blipFill>
          <a:blip r:embed="rId3"/>
          <a:srcRect l="-10259" r="-10259"/>
          <a:stretch>
            <a:fillRect/>
          </a:stretch>
        </p:blipFill>
        <p:spPr>
          <a:xfrm>
            <a:off x="1619672" y="3068960"/>
            <a:ext cx="792088" cy="492927"/>
          </a:xfrm>
          <a:prstGeom prst="rect">
            <a:avLst/>
          </a:prstGeom>
        </p:spPr>
      </p:pic>
      <p:pic>
        <p:nvPicPr>
          <p:cNvPr id="11" name="Content Placeholder 3"/>
          <p:cNvPicPr>
            <a:picLocks noChangeAspect="1"/>
          </p:cNvPicPr>
          <p:nvPr/>
        </p:nvPicPr>
        <p:blipFill>
          <a:blip r:embed="rId3"/>
          <a:srcRect l="-10259" r="-10259"/>
          <a:stretch>
            <a:fillRect/>
          </a:stretch>
        </p:blipFill>
        <p:spPr>
          <a:xfrm>
            <a:off x="3491880" y="4005064"/>
            <a:ext cx="792088" cy="478904"/>
          </a:xfrm>
          <a:prstGeom prst="rect">
            <a:avLst/>
          </a:prstGeom>
        </p:spPr>
      </p:pic>
      <p:pic>
        <p:nvPicPr>
          <p:cNvPr id="12" name="Content Placeholder 3"/>
          <p:cNvPicPr>
            <a:picLocks noChangeAspect="1"/>
          </p:cNvPicPr>
          <p:nvPr/>
        </p:nvPicPr>
        <p:blipFill>
          <a:blip r:embed="rId3"/>
          <a:srcRect l="-10259" r="-10259"/>
          <a:stretch>
            <a:fillRect/>
          </a:stretch>
        </p:blipFill>
        <p:spPr>
          <a:xfrm>
            <a:off x="5436096" y="3789040"/>
            <a:ext cx="792088" cy="492927"/>
          </a:xfrm>
          <a:prstGeom prst="rect">
            <a:avLst/>
          </a:prstGeom>
        </p:spPr>
      </p:pic>
      <p:pic>
        <p:nvPicPr>
          <p:cNvPr id="13" name="Content Placeholder 3"/>
          <p:cNvPicPr>
            <a:picLocks noChangeAspect="1"/>
          </p:cNvPicPr>
          <p:nvPr/>
        </p:nvPicPr>
        <p:blipFill>
          <a:blip r:embed="rId3"/>
          <a:srcRect l="-10259" r="-10259"/>
          <a:stretch>
            <a:fillRect/>
          </a:stretch>
        </p:blipFill>
        <p:spPr>
          <a:xfrm>
            <a:off x="6012160" y="3284984"/>
            <a:ext cx="792088" cy="492927"/>
          </a:xfrm>
          <a:prstGeom prst="rect">
            <a:avLst/>
          </a:prstGeom>
        </p:spPr>
      </p:pic>
      <p:pic>
        <p:nvPicPr>
          <p:cNvPr id="14" name="Content Placeholder 3"/>
          <p:cNvPicPr>
            <a:picLocks noChangeAspect="1"/>
          </p:cNvPicPr>
          <p:nvPr/>
        </p:nvPicPr>
        <p:blipFill>
          <a:blip r:embed="rId3"/>
          <a:srcRect l="-10259" r="-10259"/>
          <a:stretch>
            <a:fillRect/>
          </a:stretch>
        </p:blipFill>
        <p:spPr>
          <a:xfrm>
            <a:off x="2699792" y="3284984"/>
            <a:ext cx="792088" cy="492927"/>
          </a:xfrm>
          <a:prstGeom prst="rect">
            <a:avLst/>
          </a:prstGeom>
        </p:spPr>
      </p:pic>
      <p:pic>
        <p:nvPicPr>
          <p:cNvPr id="15" name="Content Placeholder 3"/>
          <p:cNvPicPr>
            <a:picLocks noChangeAspect="1"/>
          </p:cNvPicPr>
          <p:nvPr/>
        </p:nvPicPr>
        <p:blipFill>
          <a:blip r:embed="rId3"/>
          <a:srcRect l="-10259" r="-10259"/>
          <a:stretch>
            <a:fillRect/>
          </a:stretch>
        </p:blipFill>
        <p:spPr>
          <a:xfrm>
            <a:off x="3779912" y="3212976"/>
            <a:ext cx="792088" cy="492927"/>
          </a:xfrm>
          <a:prstGeom prst="rect">
            <a:avLst/>
          </a:prstGeom>
        </p:spPr>
      </p:pic>
      <p:pic>
        <p:nvPicPr>
          <p:cNvPr id="16" name="Content Placeholder 3"/>
          <p:cNvPicPr>
            <a:picLocks noChangeAspect="1"/>
          </p:cNvPicPr>
          <p:nvPr/>
        </p:nvPicPr>
        <p:blipFill>
          <a:blip r:embed="rId3"/>
          <a:srcRect l="-10259" r="-10259"/>
          <a:stretch>
            <a:fillRect/>
          </a:stretch>
        </p:blipFill>
        <p:spPr>
          <a:xfrm>
            <a:off x="5580112" y="2492896"/>
            <a:ext cx="792088" cy="492927"/>
          </a:xfrm>
          <a:prstGeom prst="rect">
            <a:avLst/>
          </a:prstGeom>
        </p:spPr>
      </p:pic>
      <p:pic>
        <p:nvPicPr>
          <p:cNvPr id="17" name="Content Placeholder 3"/>
          <p:cNvPicPr>
            <a:picLocks noChangeAspect="1"/>
          </p:cNvPicPr>
          <p:nvPr/>
        </p:nvPicPr>
        <p:blipFill>
          <a:blip r:embed="rId3"/>
          <a:srcRect l="-10259" r="-10259"/>
          <a:stretch>
            <a:fillRect/>
          </a:stretch>
        </p:blipFill>
        <p:spPr>
          <a:xfrm>
            <a:off x="6084168" y="2852936"/>
            <a:ext cx="792088" cy="492927"/>
          </a:xfrm>
          <a:prstGeom prst="rect">
            <a:avLst/>
          </a:prstGeom>
        </p:spPr>
      </p:pic>
      <p:pic>
        <p:nvPicPr>
          <p:cNvPr id="18" name="Content Placeholder 3"/>
          <p:cNvPicPr>
            <a:picLocks noChangeAspect="1"/>
          </p:cNvPicPr>
          <p:nvPr/>
        </p:nvPicPr>
        <p:blipFill>
          <a:blip r:embed="rId3"/>
          <a:srcRect l="-10259" r="-10259"/>
          <a:stretch>
            <a:fillRect/>
          </a:stretch>
        </p:blipFill>
        <p:spPr>
          <a:xfrm>
            <a:off x="6228184" y="2420888"/>
            <a:ext cx="792088" cy="492927"/>
          </a:xfrm>
          <a:prstGeom prst="rect">
            <a:avLst/>
          </a:prstGeom>
        </p:spPr>
      </p:pic>
      <p:pic>
        <p:nvPicPr>
          <p:cNvPr id="19" name="Content Placeholder 3"/>
          <p:cNvPicPr>
            <a:picLocks noChangeAspect="1"/>
          </p:cNvPicPr>
          <p:nvPr/>
        </p:nvPicPr>
        <p:blipFill>
          <a:blip r:embed="rId3"/>
          <a:srcRect l="-10259" r="-10259"/>
          <a:stretch>
            <a:fillRect/>
          </a:stretch>
        </p:blipFill>
        <p:spPr>
          <a:xfrm>
            <a:off x="6732240" y="2780928"/>
            <a:ext cx="792088" cy="492927"/>
          </a:xfrm>
          <a:prstGeom prst="rect">
            <a:avLst/>
          </a:prstGeom>
        </p:spPr>
      </p:pic>
      <p:pic>
        <p:nvPicPr>
          <p:cNvPr id="20" name="Content Placeholder 3"/>
          <p:cNvPicPr>
            <a:picLocks noChangeAspect="1"/>
          </p:cNvPicPr>
          <p:nvPr/>
        </p:nvPicPr>
        <p:blipFill>
          <a:blip r:embed="rId3"/>
          <a:srcRect l="-10259" r="-10259"/>
          <a:stretch>
            <a:fillRect/>
          </a:stretch>
        </p:blipFill>
        <p:spPr>
          <a:xfrm>
            <a:off x="6732240" y="3212976"/>
            <a:ext cx="792088" cy="492927"/>
          </a:xfrm>
          <a:prstGeom prst="rect">
            <a:avLst/>
          </a:prstGeom>
        </p:spPr>
      </p:pic>
      <p:pic>
        <p:nvPicPr>
          <p:cNvPr id="21" name="Content Placeholder 3"/>
          <p:cNvPicPr>
            <a:picLocks noChangeAspect="1"/>
          </p:cNvPicPr>
          <p:nvPr/>
        </p:nvPicPr>
        <p:blipFill>
          <a:blip r:embed="rId3"/>
          <a:srcRect l="-10259" r="-10259"/>
          <a:stretch>
            <a:fillRect/>
          </a:stretch>
        </p:blipFill>
        <p:spPr>
          <a:xfrm>
            <a:off x="7308304" y="2996952"/>
            <a:ext cx="792088" cy="492927"/>
          </a:xfrm>
          <a:prstGeom prst="rect">
            <a:avLst/>
          </a:prstGeom>
        </p:spPr>
      </p:pic>
      <p:pic>
        <p:nvPicPr>
          <p:cNvPr id="22" name="Content Placeholder 3"/>
          <p:cNvPicPr>
            <a:picLocks noChangeAspect="1"/>
          </p:cNvPicPr>
          <p:nvPr/>
        </p:nvPicPr>
        <p:blipFill>
          <a:blip r:embed="rId3"/>
          <a:srcRect l="-10259" r="-10259"/>
          <a:stretch>
            <a:fillRect/>
          </a:stretch>
        </p:blipFill>
        <p:spPr>
          <a:xfrm>
            <a:off x="6444208" y="3573016"/>
            <a:ext cx="792088" cy="492927"/>
          </a:xfrm>
          <a:prstGeom prst="rect">
            <a:avLst/>
          </a:prstGeom>
        </p:spPr>
      </p:pic>
      <p:pic>
        <p:nvPicPr>
          <p:cNvPr id="23" name="Content Placeholder 3"/>
          <p:cNvPicPr>
            <a:picLocks noChangeAspect="1"/>
          </p:cNvPicPr>
          <p:nvPr/>
        </p:nvPicPr>
        <p:blipFill>
          <a:blip r:embed="rId3"/>
          <a:srcRect l="-10259" r="-10259"/>
          <a:stretch>
            <a:fillRect/>
          </a:stretch>
        </p:blipFill>
        <p:spPr>
          <a:xfrm>
            <a:off x="7092280" y="3573016"/>
            <a:ext cx="792088" cy="492927"/>
          </a:xfrm>
          <a:prstGeom prst="rect">
            <a:avLst/>
          </a:prstGeom>
        </p:spPr>
      </p:pic>
      <p:pic>
        <p:nvPicPr>
          <p:cNvPr id="24" name="Content Placeholder 3"/>
          <p:cNvPicPr>
            <a:picLocks noChangeAspect="1"/>
          </p:cNvPicPr>
          <p:nvPr/>
        </p:nvPicPr>
        <p:blipFill>
          <a:blip r:embed="rId3"/>
          <a:srcRect l="-10259" r="-10259"/>
          <a:stretch>
            <a:fillRect/>
          </a:stretch>
        </p:blipFill>
        <p:spPr>
          <a:xfrm>
            <a:off x="6012160" y="3789040"/>
            <a:ext cx="792088" cy="492927"/>
          </a:xfrm>
          <a:prstGeom prst="rect">
            <a:avLst/>
          </a:prstGeom>
        </p:spPr>
      </p:pic>
      <p:pic>
        <p:nvPicPr>
          <p:cNvPr id="25" name="Content Placeholder 3"/>
          <p:cNvPicPr>
            <a:picLocks noChangeAspect="1"/>
          </p:cNvPicPr>
          <p:nvPr/>
        </p:nvPicPr>
        <p:blipFill>
          <a:blip r:embed="rId3"/>
          <a:srcRect l="-10259" r="-10259"/>
          <a:stretch>
            <a:fillRect/>
          </a:stretch>
        </p:blipFill>
        <p:spPr>
          <a:xfrm>
            <a:off x="6516216" y="3861048"/>
            <a:ext cx="792088" cy="492927"/>
          </a:xfrm>
          <a:prstGeom prst="rect">
            <a:avLst/>
          </a:prstGeom>
        </p:spPr>
      </p:pic>
      <p:pic>
        <p:nvPicPr>
          <p:cNvPr id="26" name="Content Placeholder 3"/>
          <p:cNvPicPr>
            <a:picLocks noChangeAspect="1"/>
          </p:cNvPicPr>
          <p:nvPr/>
        </p:nvPicPr>
        <p:blipFill>
          <a:blip r:embed="rId3"/>
          <a:srcRect l="-10259" r="-10259"/>
          <a:stretch>
            <a:fillRect/>
          </a:stretch>
        </p:blipFill>
        <p:spPr>
          <a:xfrm>
            <a:off x="1907704" y="2708920"/>
            <a:ext cx="792088" cy="492927"/>
          </a:xfrm>
          <a:prstGeom prst="rect">
            <a:avLst/>
          </a:prstGeom>
        </p:spPr>
      </p:pic>
      <p:pic>
        <p:nvPicPr>
          <p:cNvPr id="27" name="Content Placeholder 3"/>
          <p:cNvPicPr>
            <a:picLocks noChangeAspect="1"/>
          </p:cNvPicPr>
          <p:nvPr/>
        </p:nvPicPr>
        <p:blipFill>
          <a:blip r:embed="rId3"/>
          <a:srcRect l="-10259" r="-10259"/>
          <a:stretch>
            <a:fillRect/>
          </a:stretch>
        </p:blipFill>
        <p:spPr>
          <a:xfrm>
            <a:off x="3779912" y="2564904"/>
            <a:ext cx="792088" cy="492927"/>
          </a:xfrm>
          <a:prstGeom prst="rect">
            <a:avLst/>
          </a:prstGeom>
        </p:spPr>
      </p:pic>
      <p:pic>
        <p:nvPicPr>
          <p:cNvPr id="28" name="Content Placeholder 3"/>
          <p:cNvPicPr>
            <a:picLocks noChangeAspect="1"/>
          </p:cNvPicPr>
          <p:nvPr/>
        </p:nvPicPr>
        <p:blipFill>
          <a:blip r:embed="rId3"/>
          <a:srcRect l="-10259" r="-10259"/>
          <a:stretch>
            <a:fillRect/>
          </a:stretch>
        </p:blipFill>
        <p:spPr>
          <a:xfrm>
            <a:off x="3131840" y="2420888"/>
            <a:ext cx="792088" cy="492927"/>
          </a:xfrm>
          <a:prstGeom prst="rect">
            <a:avLst/>
          </a:prstGeom>
        </p:spPr>
      </p:pic>
      <p:pic>
        <p:nvPicPr>
          <p:cNvPr id="29" name="Content Placeholder 3"/>
          <p:cNvPicPr>
            <a:picLocks noChangeAspect="1"/>
          </p:cNvPicPr>
          <p:nvPr/>
        </p:nvPicPr>
        <p:blipFill>
          <a:blip r:embed="rId3"/>
          <a:srcRect l="-10259" r="-10259"/>
          <a:stretch>
            <a:fillRect/>
          </a:stretch>
        </p:blipFill>
        <p:spPr>
          <a:xfrm>
            <a:off x="2843808" y="2852936"/>
            <a:ext cx="792088" cy="492927"/>
          </a:xfrm>
          <a:prstGeom prst="rect">
            <a:avLst/>
          </a:prstGeom>
        </p:spPr>
      </p:pic>
      <p:pic>
        <p:nvPicPr>
          <p:cNvPr id="30" name="Content Placeholder 3"/>
          <p:cNvPicPr>
            <a:picLocks noChangeAspect="1"/>
          </p:cNvPicPr>
          <p:nvPr/>
        </p:nvPicPr>
        <p:blipFill>
          <a:blip r:embed="rId3"/>
          <a:srcRect l="-10259" r="-10259"/>
          <a:stretch>
            <a:fillRect/>
          </a:stretch>
        </p:blipFill>
        <p:spPr>
          <a:xfrm>
            <a:off x="3203848" y="3284984"/>
            <a:ext cx="792088" cy="492927"/>
          </a:xfrm>
          <a:prstGeom prst="rect">
            <a:avLst/>
          </a:prstGeom>
        </p:spPr>
      </p:pic>
      <p:pic>
        <p:nvPicPr>
          <p:cNvPr id="31" name="Content Placeholder 3"/>
          <p:cNvPicPr>
            <a:picLocks noChangeAspect="1"/>
          </p:cNvPicPr>
          <p:nvPr/>
        </p:nvPicPr>
        <p:blipFill>
          <a:blip r:embed="rId3"/>
          <a:srcRect l="-10259" r="-10259"/>
          <a:stretch>
            <a:fillRect/>
          </a:stretch>
        </p:blipFill>
        <p:spPr>
          <a:xfrm>
            <a:off x="3635896" y="3645024"/>
            <a:ext cx="792088" cy="492927"/>
          </a:xfrm>
          <a:prstGeom prst="rect">
            <a:avLst/>
          </a:prstGeom>
        </p:spPr>
      </p:pic>
      <p:pic>
        <p:nvPicPr>
          <p:cNvPr id="32" name="Content Placeholder 3"/>
          <p:cNvPicPr>
            <a:picLocks noChangeAspect="1"/>
          </p:cNvPicPr>
          <p:nvPr/>
        </p:nvPicPr>
        <p:blipFill>
          <a:blip r:embed="rId3"/>
          <a:srcRect l="-10259" r="-10259"/>
          <a:stretch>
            <a:fillRect/>
          </a:stretch>
        </p:blipFill>
        <p:spPr>
          <a:xfrm rot="20792981">
            <a:off x="3851920" y="4005064"/>
            <a:ext cx="792088" cy="492927"/>
          </a:xfrm>
          <a:prstGeom prst="rect">
            <a:avLst/>
          </a:prstGeom>
        </p:spPr>
      </p:pic>
      <p:pic>
        <p:nvPicPr>
          <p:cNvPr id="33" name="Content Placeholder 3"/>
          <p:cNvPicPr>
            <a:picLocks noChangeAspect="1"/>
          </p:cNvPicPr>
          <p:nvPr/>
        </p:nvPicPr>
        <p:blipFill>
          <a:blip r:embed="rId3"/>
          <a:srcRect l="-10259" r="-10259"/>
          <a:stretch>
            <a:fillRect/>
          </a:stretch>
        </p:blipFill>
        <p:spPr>
          <a:xfrm>
            <a:off x="2483768" y="3573016"/>
            <a:ext cx="792088" cy="492927"/>
          </a:xfrm>
          <a:prstGeom prst="rect">
            <a:avLst/>
          </a:prstGeom>
        </p:spPr>
      </p:pic>
      <p:pic>
        <p:nvPicPr>
          <p:cNvPr id="34" name="Content Placeholder 3"/>
          <p:cNvPicPr>
            <a:picLocks noChangeAspect="1"/>
          </p:cNvPicPr>
          <p:nvPr/>
        </p:nvPicPr>
        <p:blipFill>
          <a:blip r:embed="rId3"/>
          <a:srcRect l="-10259" r="-10259"/>
          <a:stretch>
            <a:fillRect/>
          </a:stretch>
        </p:blipFill>
        <p:spPr>
          <a:xfrm>
            <a:off x="2195736" y="3068960"/>
            <a:ext cx="792088" cy="492927"/>
          </a:xfrm>
          <a:prstGeom prst="rect">
            <a:avLst/>
          </a:prstGeom>
        </p:spPr>
      </p:pic>
      <p:pic>
        <p:nvPicPr>
          <p:cNvPr id="35" name="Content Placeholder 3"/>
          <p:cNvPicPr>
            <a:picLocks noChangeAspect="1"/>
          </p:cNvPicPr>
          <p:nvPr/>
        </p:nvPicPr>
        <p:blipFill>
          <a:blip r:embed="rId3"/>
          <a:srcRect l="-10259" r="-10259"/>
          <a:stretch>
            <a:fillRect/>
          </a:stretch>
        </p:blipFill>
        <p:spPr>
          <a:xfrm>
            <a:off x="3419872" y="2852936"/>
            <a:ext cx="792088" cy="492927"/>
          </a:xfrm>
          <a:prstGeom prst="rect">
            <a:avLst/>
          </a:prstGeom>
        </p:spPr>
      </p:pic>
      <p:pic>
        <p:nvPicPr>
          <p:cNvPr id="36" name="Content Placeholder 3"/>
          <p:cNvPicPr>
            <a:picLocks noChangeAspect="1"/>
          </p:cNvPicPr>
          <p:nvPr/>
        </p:nvPicPr>
        <p:blipFill>
          <a:blip r:embed="rId3"/>
          <a:srcRect l="-10259" r="-10259"/>
          <a:stretch>
            <a:fillRect/>
          </a:stretch>
        </p:blipFill>
        <p:spPr>
          <a:xfrm>
            <a:off x="3059832" y="3789040"/>
            <a:ext cx="792088" cy="492927"/>
          </a:xfrm>
          <a:prstGeom prst="rect">
            <a:avLst/>
          </a:prstGeom>
        </p:spPr>
      </p:pic>
      <p:pic>
        <p:nvPicPr>
          <p:cNvPr id="37" name="Content Placeholder 3"/>
          <p:cNvPicPr>
            <a:picLocks noChangeAspect="1"/>
          </p:cNvPicPr>
          <p:nvPr/>
        </p:nvPicPr>
        <p:blipFill>
          <a:blip r:embed="rId3"/>
          <a:srcRect l="-10259" r="-10259"/>
          <a:stretch>
            <a:fillRect/>
          </a:stretch>
        </p:blipFill>
        <p:spPr>
          <a:xfrm>
            <a:off x="2483768" y="2564904"/>
            <a:ext cx="792088" cy="492927"/>
          </a:xfrm>
          <a:prstGeom prst="rect">
            <a:avLst/>
          </a:prstGeom>
        </p:spPr>
      </p:pic>
      <p:pic>
        <p:nvPicPr>
          <p:cNvPr id="38" name="Content Placeholder 3"/>
          <p:cNvPicPr>
            <a:picLocks noChangeAspect="1"/>
          </p:cNvPicPr>
          <p:nvPr/>
        </p:nvPicPr>
        <p:blipFill>
          <a:blip r:embed="rId3"/>
          <a:srcRect l="-10259" r="-10259"/>
          <a:stretch>
            <a:fillRect/>
          </a:stretch>
        </p:blipFill>
        <p:spPr>
          <a:xfrm>
            <a:off x="3851920" y="2204864"/>
            <a:ext cx="792088" cy="492927"/>
          </a:xfrm>
          <a:prstGeom prst="rect">
            <a:avLst/>
          </a:prstGeom>
        </p:spPr>
      </p:pic>
      <p:pic>
        <p:nvPicPr>
          <p:cNvPr id="39" name="Content Placeholder 3"/>
          <p:cNvPicPr>
            <a:picLocks noChangeAspect="1"/>
          </p:cNvPicPr>
          <p:nvPr/>
        </p:nvPicPr>
        <p:blipFill>
          <a:blip r:embed="rId3"/>
          <a:srcRect l="-10259" r="-10259"/>
          <a:stretch>
            <a:fillRect/>
          </a:stretch>
        </p:blipFill>
        <p:spPr>
          <a:xfrm>
            <a:off x="7668344" y="3429000"/>
            <a:ext cx="792088" cy="492927"/>
          </a:xfrm>
          <a:prstGeom prst="rect">
            <a:avLst/>
          </a:prstGeom>
        </p:spPr>
      </p:pic>
      <p:pic>
        <p:nvPicPr>
          <p:cNvPr id="40" name="Content Placeholder 3"/>
          <p:cNvPicPr>
            <a:picLocks noChangeAspect="1"/>
          </p:cNvPicPr>
          <p:nvPr/>
        </p:nvPicPr>
        <p:blipFill>
          <a:blip r:embed="rId3"/>
          <a:srcRect l="-10259" r="-10259"/>
          <a:stretch>
            <a:fillRect/>
          </a:stretch>
        </p:blipFill>
        <p:spPr>
          <a:xfrm>
            <a:off x="1835696" y="3429000"/>
            <a:ext cx="792088" cy="492927"/>
          </a:xfrm>
          <a:prstGeom prst="rect">
            <a:avLst/>
          </a:prstGeom>
        </p:spPr>
      </p:pic>
      <p:pic>
        <p:nvPicPr>
          <p:cNvPr id="41" name="Content Placeholder 3"/>
          <p:cNvPicPr>
            <a:picLocks noChangeAspect="1"/>
          </p:cNvPicPr>
          <p:nvPr/>
        </p:nvPicPr>
        <p:blipFill>
          <a:blip r:embed="rId3"/>
          <a:srcRect l="-10259" r="-10259"/>
          <a:stretch>
            <a:fillRect/>
          </a:stretch>
        </p:blipFill>
        <p:spPr>
          <a:xfrm>
            <a:off x="5652120" y="2060848"/>
            <a:ext cx="792088" cy="492927"/>
          </a:xfrm>
          <a:prstGeom prst="rect">
            <a:avLst/>
          </a:prstGeom>
        </p:spPr>
      </p:pic>
      <p:pic>
        <p:nvPicPr>
          <p:cNvPr id="42" name="Content Placeholder 3"/>
          <p:cNvPicPr>
            <a:picLocks noChangeAspect="1"/>
          </p:cNvPicPr>
          <p:nvPr/>
        </p:nvPicPr>
        <p:blipFill>
          <a:blip r:embed="rId3"/>
          <a:srcRect l="-10259" r="-10259"/>
          <a:stretch>
            <a:fillRect/>
          </a:stretch>
        </p:blipFill>
        <p:spPr>
          <a:xfrm>
            <a:off x="5436096" y="4149080"/>
            <a:ext cx="792088" cy="492927"/>
          </a:xfrm>
          <a:prstGeom prst="rect">
            <a:avLst/>
          </a:prstGeom>
        </p:spPr>
      </p:pic>
      <p:pic>
        <p:nvPicPr>
          <p:cNvPr id="43" name="Content Placeholder 3"/>
          <p:cNvPicPr>
            <a:picLocks noChangeAspect="1"/>
          </p:cNvPicPr>
          <p:nvPr/>
        </p:nvPicPr>
        <p:blipFill>
          <a:blip r:embed="rId3"/>
          <a:srcRect l="-10259" r="-10259"/>
          <a:stretch>
            <a:fillRect/>
          </a:stretch>
        </p:blipFill>
        <p:spPr>
          <a:xfrm>
            <a:off x="4283968" y="2276872"/>
            <a:ext cx="792088" cy="492927"/>
          </a:xfrm>
          <a:prstGeom prst="rect">
            <a:avLst/>
          </a:prstGeom>
        </p:spPr>
      </p:pic>
      <p:pic>
        <p:nvPicPr>
          <p:cNvPr id="44" name="Content Placeholder 3"/>
          <p:cNvPicPr>
            <a:picLocks noChangeAspect="1"/>
          </p:cNvPicPr>
          <p:nvPr/>
        </p:nvPicPr>
        <p:blipFill>
          <a:blip r:embed="rId3"/>
          <a:srcRect l="-10259" r="-10259"/>
          <a:stretch>
            <a:fillRect/>
          </a:stretch>
        </p:blipFill>
        <p:spPr>
          <a:xfrm>
            <a:off x="4211960" y="2780928"/>
            <a:ext cx="792088" cy="492927"/>
          </a:xfrm>
          <a:prstGeom prst="rect">
            <a:avLst/>
          </a:prstGeom>
        </p:spPr>
      </p:pic>
      <p:pic>
        <p:nvPicPr>
          <p:cNvPr id="45" name="Content Placeholder 3"/>
          <p:cNvPicPr>
            <a:picLocks noChangeAspect="1"/>
          </p:cNvPicPr>
          <p:nvPr/>
        </p:nvPicPr>
        <p:blipFill>
          <a:blip r:embed="rId3"/>
          <a:srcRect l="-10259" r="-10259"/>
          <a:stretch>
            <a:fillRect/>
          </a:stretch>
        </p:blipFill>
        <p:spPr>
          <a:xfrm>
            <a:off x="5004048" y="2276872"/>
            <a:ext cx="792088" cy="492927"/>
          </a:xfrm>
          <a:prstGeom prst="rect">
            <a:avLst/>
          </a:prstGeom>
        </p:spPr>
      </p:pic>
      <p:pic>
        <p:nvPicPr>
          <p:cNvPr id="46" name="Content Placeholder 3"/>
          <p:cNvPicPr>
            <a:picLocks noChangeAspect="1"/>
          </p:cNvPicPr>
          <p:nvPr/>
        </p:nvPicPr>
        <p:blipFill>
          <a:blip r:embed="rId3"/>
          <a:srcRect l="-10259" r="-10259"/>
          <a:stretch>
            <a:fillRect/>
          </a:stretch>
        </p:blipFill>
        <p:spPr>
          <a:xfrm>
            <a:off x="4283968" y="3212976"/>
            <a:ext cx="792088" cy="492927"/>
          </a:xfrm>
          <a:prstGeom prst="rect">
            <a:avLst/>
          </a:prstGeom>
        </p:spPr>
      </p:pic>
      <p:pic>
        <p:nvPicPr>
          <p:cNvPr id="47" name="Content Placeholder 3"/>
          <p:cNvPicPr>
            <a:picLocks noChangeAspect="1"/>
          </p:cNvPicPr>
          <p:nvPr/>
        </p:nvPicPr>
        <p:blipFill>
          <a:blip r:embed="rId3"/>
          <a:srcRect l="-10259" r="-10259"/>
          <a:stretch>
            <a:fillRect/>
          </a:stretch>
        </p:blipFill>
        <p:spPr>
          <a:xfrm>
            <a:off x="4932040" y="2636912"/>
            <a:ext cx="792088" cy="492927"/>
          </a:xfrm>
          <a:prstGeom prst="rect">
            <a:avLst/>
          </a:prstGeom>
        </p:spPr>
      </p:pic>
      <p:pic>
        <p:nvPicPr>
          <p:cNvPr id="48" name="Content Placeholder 3"/>
          <p:cNvPicPr>
            <a:picLocks noChangeAspect="1"/>
          </p:cNvPicPr>
          <p:nvPr/>
        </p:nvPicPr>
        <p:blipFill>
          <a:blip r:embed="rId3"/>
          <a:srcRect l="-10259" r="-10259"/>
          <a:stretch>
            <a:fillRect/>
          </a:stretch>
        </p:blipFill>
        <p:spPr>
          <a:xfrm>
            <a:off x="4788024" y="3068960"/>
            <a:ext cx="792088" cy="492927"/>
          </a:xfrm>
          <a:prstGeom prst="rect">
            <a:avLst/>
          </a:prstGeom>
        </p:spPr>
      </p:pic>
      <p:pic>
        <p:nvPicPr>
          <p:cNvPr id="49" name="Content Placeholder 3"/>
          <p:cNvPicPr>
            <a:picLocks noChangeAspect="1"/>
          </p:cNvPicPr>
          <p:nvPr/>
        </p:nvPicPr>
        <p:blipFill>
          <a:blip r:embed="rId3"/>
          <a:srcRect l="-10259" r="-10259"/>
          <a:stretch>
            <a:fillRect/>
          </a:stretch>
        </p:blipFill>
        <p:spPr>
          <a:xfrm>
            <a:off x="4283968" y="3717032"/>
            <a:ext cx="792088" cy="492927"/>
          </a:xfrm>
          <a:prstGeom prst="rect">
            <a:avLst/>
          </a:prstGeom>
        </p:spPr>
      </p:pic>
      <p:pic>
        <p:nvPicPr>
          <p:cNvPr id="50" name="Content Placeholder 3"/>
          <p:cNvPicPr>
            <a:picLocks noChangeAspect="1"/>
          </p:cNvPicPr>
          <p:nvPr/>
        </p:nvPicPr>
        <p:blipFill>
          <a:blip r:embed="rId3"/>
          <a:srcRect l="-10259" r="-10259"/>
          <a:stretch>
            <a:fillRect/>
          </a:stretch>
        </p:blipFill>
        <p:spPr>
          <a:xfrm>
            <a:off x="4860032" y="3501008"/>
            <a:ext cx="792088" cy="492927"/>
          </a:xfrm>
          <a:prstGeom prst="rect">
            <a:avLst/>
          </a:prstGeom>
        </p:spPr>
      </p:pic>
      <p:pic>
        <p:nvPicPr>
          <p:cNvPr id="51" name="Content Placeholder 3"/>
          <p:cNvPicPr>
            <a:picLocks noChangeAspect="1"/>
          </p:cNvPicPr>
          <p:nvPr/>
        </p:nvPicPr>
        <p:blipFill>
          <a:blip r:embed="rId3"/>
          <a:srcRect l="-10259" r="-10259"/>
          <a:stretch>
            <a:fillRect/>
          </a:stretch>
        </p:blipFill>
        <p:spPr>
          <a:xfrm>
            <a:off x="4788024" y="4005064"/>
            <a:ext cx="792088" cy="492927"/>
          </a:xfrm>
          <a:prstGeom prst="rect">
            <a:avLst/>
          </a:prstGeom>
        </p:spPr>
      </p:pic>
      <p:pic>
        <p:nvPicPr>
          <p:cNvPr id="52" name="Content Placeholder 3"/>
          <p:cNvPicPr>
            <a:picLocks noChangeAspect="1"/>
          </p:cNvPicPr>
          <p:nvPr/>
        </p:nvPicPr>
        <p:blipFill>
          <a:blip r:embed="rId3"/>
          <a:srcRect l="-10259" r="-10259"/>
          <a:stretch>
            <a:fillRect/>
          </a:stretch>
        </p:blipFill>
        <p:spPr>
          <a:xfrm>
            <a:off x="4283968" y="4077072"/>
            <a:ext cx="792088" cy="492927"/>
          </a:xfrm>
          <a:prstGeom prst="rect">
            <a:avLst/>
          </a:prstGeom>
        </p:spPr>
      </p:pic>
    </p:spTree>
    <p:extLst>
      <p:ext uri="{BB962C8B-B14F-4D97-AF65-F5344CB8AC3E}">
        <p14:creationId xmlns:p14="http://schemas.microsoft.com/office/powerpoint/2010/main" val="329845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arn(inVertical)">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barn(inVertical)">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barn(inVertical)">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barn(inVertical)">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barn(inVertical)">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barn(inVertical)">
                                      <p:cBhvr>
                                        <p:cTn id="37" dur="5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barn(inVertical)">
                                      <p:cBhvr>
                                        <p:cTn id="42" dur="500"/>
                                        <p:tgtEl>
                                          <p:spTgt spid="4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barn(inVertical)">
                                      <p:cBhvr>
                                        <p:cTn id="47" dur="500"/>
                                        <p:tgtEl>
                                          <p:spTgt spid="5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barn(inVertical)">
                                      <p:cBhvr>
                                        <p:cTn id="52" dur="500"/>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barn(inVertical)">
                                      <p:cBhvr>
                                        <p:cTn id="5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of Cell Division</a:t>
            </a:r>
            <a:endParaRPr lang="en-US" dirty="0"/>
          </a:p>
        </p:txBody>
      </p:sp>
      <p:sp>
        <p:nvSpPr>
          <p:cNvPr id="3" name="Content Placeholder 2"/>
          <p:cNvSpPr>
            <a:spLocks noGrp="1"/>
          </p:cNvSpPr>
          <p:nvPr>
            <p:ph idx="1"/>
          </p:nvPr>
        </p:nvSpPr>
        <p:spPr/>
        <p:txBody>
          <a:bodyPr/>
          <a:lstStyle/>
          <a:p>
            <a:pPr marL="0" indent="0">
              <a:buNone/>
            </a:pPr>
            <a:r>
              <a:rPr lang="en-US" dirty="0" smtClean="0"/>
              <a:t>This is similar to what happens when someone receives a cut.</a:t>
            </a:r>
          </a:p>
          <a:p>
            <a:pPr marL="0" indent="0">
              <a:buNone/>
            </a:pPr>
            <a:endParaRPr lang="en-US" dirty="0"/>
          </a:p>
          <a:p>
            <a:pPr marL="0" indent="0">
              <a:buNone/>
            </a:pPr>
            <a:r>
              <a:rPr lang="en-US" dirty="0" smtClean="0"/>
              <a:t>The cells at the edges of the cut a stimulated to grow and the cut heals.</a:t>
            </a:r>
          </a:p>
          <a:p>
            <a:pPr marL="0" indent="0">
              <a:buNone/>
            </a:pPr>
            <a:endParaRPr lang="en-US" dirty="0"/>
          </a:p>
          <a:p>
            <a:pPr marL="0" indent="0">
              <a:buNone/>
            </a:pPr>
            <a:r>
              <a:rPr lang="en-US" dirty="0" smtClean="0"/>
              <a:t>Once the wound has closed up completely cell division will stop.</a:t>
            </a:r>
            <a:endParaRPr lang="en-US" dirty="0"/>
          </a:p>
        </p:txBody>
      </p:sp>
    </p:spTree>
    <p:extLst>
      <p:ext uri="{BB962C8B-B14F-4D97-AF65-F5344CB8AC3E}">
        <p14:creationId xmlns:p14="http://schemas.microsoft.com/office/powerpoint/2010/main" val="678067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a:t>
            </a:r>
            <a:r>
              <a:rPr lang="en-US" smtClean="0"/>
              <a:t>Cycle Regulators</a:t>
            </a:r>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many years biologists were searching for a substance that might regulate the cell cycle.</a:t>
            </a:r>
          </a:p>
          <a:p>
            <a:pPr marL="0" indent="0">
              <a:buNone/>
            </a:pPr>
            <a:endParaRPr lang="en-US" sz="1600" dirty="0"/>
          </a:p>
          <a:p>
            <a:pPr marL="0" indent="0">
              <a:buNone/>
            </a:pPr>
            <a:r>
              <a:rPr lang="en-US" dirty="0" smtClean="0"/>
              <a:t>Eventually scientists discovered a group of proteins known as </a:t>
            </a:r>
            <a:r>
              <a:rPr lang="en-US" b="1" dirty="0" err="1" smtClean="0"/>
              <a:t>cyclins</a:t>
            </a:r>
            <a:r>
              <a:rPr lang="en-US" dirty="0" smtClean="0"/>
              <a:t>.</a:t>
            </a:r>
          </a:p>
          <a:p>
            <a:pPr marL="0" indent="0">
              <a:buNone/>
            </a:pPr>
            <a:endParaRPr lang="en-US" sz="1700" dirty="0"/>
          </a:p>
          <a:p>
            <a:pPr marL="0" indent="0">
              <a:buNone/>
            </a:pPr>
            <a:r>
              <a:rPr lang="en-US" b="1" dirty="0" err="1" smtClean="0"/>
              <a:t>Cyclins</a:t>
            </a:r>
            <a:r>
              <a:rPr lang="en-US" b="1" dirty="0" smtClean="0"/>
              <a:t> regulate the cell cycle in eukaryotic cells. </a:t>
            </a:r>
          </a:p>
          <a:p>
            <a:pPr marL="0" indent="0">
              <a:buNone/>
            </a:pPr>
            <a:endParaRPr lang="en-US" sz="1600" dirty="0"/>
          </a:p>
          <a:p>
            <a:pPr marL="0" indent="0">
              <a:buNone/>
            </a:pPr>
            <a:r>
              <a:rPr lang="en-US" dirty="0" smtClean="0"/>
              <a:t>They discovered that the amount of this protein in the cell rose and fell in time with the cell cycle.</a:t>
            </a:r>
            <a:endParaRPr lang="en-US" dirty="0"/>
          </a:p>
        </p:txBody>
      </p:sp>
    </p:spTree>
    <p:extLst>
      <p:ext uri="{BB962C8B-B14F-4D97-AF65-F5344CB8AC3E}">
        <p14:creationId xmlns:p14="http://schemas.microsoft.com/office/powerpoint/2010/main" val="772730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60648"/>
            <a:ext cx="7272808" cy="710952"/>
          </a:xfrm>
        </p:spPr>
        <p:txBody>
          <a:bodyPr>
            <a:noAutofit/>
          </a:bodyPr>
          <a:lstStyle/>
          <a:p>
            <a:r>
              <a:rPr lang="en-US" sz="3200" dirty="0" smtClean="0"/>
              <a:t>Experiments to show the effects of </a:t>
            </a:r>
            <a:r>
              <a:rPr lang="en-US" sz="3200" dirty="0" err="1" smtClean="0"/>
              <a:t>cyclin</a:t>
            </a:r>
            <a:endParaRPr lang="en-US" sz="3200" dirty="0"/>
          </a:p>
        </p:txBody>
      </p:sp>
      <p:pic>
        <p:nvPicPr>
          <p:cNvPr id="6" name="Picture 5"/>
          <p:cNvPicPr>
            <a:picLocks noChangeAspect="1"/>
          </p:cNvPicPr>
          <p:nvPr/>
        </p:nvPicPr>
        <p:blipFill>
          <a:blip r:embed="rId2"/>
          <a:stretch>
            <a:fillRect/>
          </a:stretch>
        </p:blipFill>
        <p:spPr>
          <a:xfrm>
            <a:off x="7092280" y="5085184"/>
            <a:ext cx="1891928" cy="1418946"/>
          </a:xfrm>
          <a:prstGeom prst="rect">
            <a:avLst/>
          </a:prstGeom>
        </p:spPr>
      </p:pic>
      <p:pic>
        <p:nvPicPr>
          <p:cNvPr id="7" name="Picture 6"/>
          <p:cNvPicPr>
            <a:picLocks noChangeAspect="1"/>
          </p:cNvPicPr>
          <p:nvPr/>
        </p:nvPicPr>
        <p:blipFill>
          <a:blip r:embed="rId3"/>
          <a:stretch>
            <a:fillRect/>
          </a:stretch>
        </p:blipFill>
        <p:spPr>
          <a:xfrm>
            <a:off x="3851920" y="1556792"/>
            <a:ext cx="1768686" cy="1291208"/>
          </a:xfrm>
          <a:prstGeom prst="rect">
            <a:avLst/>
          </a:prstGeom>
        </p:spPr>
      </p:pic>
      <p:sp>
        <p:nvSpPr>
          <p:cNvPr id="8" name="TextBox 7"/>
          <p:cNvSpPr txBox="1"/>
          <p:nvPr/>
        </p:nvSpPr>
        <p:spPr>
          <a:xfrm>
            <a:off x="1547664" y="1556792"/>
            <a:ext cx="3240360" cy="646331"/>
          </a:xfrm>
          <a:prstGeom prst="rect">
            <a:avLst/>
          </a:prstGeom>
          <a:noFill/>
        </p:spPr>
        <p:txBody>
          <a:bodyPr wrap="square" rtlCol="0">
            <a:spAutoFit/>
          </a:bodyPr>
          <a:lstStyle/>
          <a:p>
            <a:r>
              <a:rPr lang="en-US" dirty="0" smtClean="0"/>
              <a:t>A sample of cytoplasm is removed from a cell in mitosis</a:t>
            </a:r>
            <a:endParaRPr lang="en-US" dirty="0"/>
          </a:p>
        </p:txBody>
      </p:sp>
      <p:pic>
        <p:nvPicPr>
          <p:cNvPr id="9" name="Picture 8"/>
          <p:cNvPicPr>
            <a:picLocks noChangeAspect="1"/>
          </p:cNvPicPr>
          <p:nvPr/>
        </p:nvPicPr>
        <p:blipFill>
          <a:blip r:embed="rId3"/>
          <a:stretch>
            <a:fillRect/>
          </a:stretch>
        </p:blipFill>
        <p:spPr>
          <a:xfrm>
            <a:off x="6660232" y="2348880"/>
            <a:ext cx="1768686" cy="1291208"/>
          </a:xfrm>
          <a:prstGeom prst="rect">
            <a:avLst/>
          </a:prstGeom>
        </p:spPr>
      </p:pic>
      <p:pic>
        <p:nvPicPr>
          <p:cNvPr id="5" name="Picture 4"/>
          <p:cNvPicPr>
            <a:picLocks noChangeAspect="1"/>
          </p:cNvPicPr>
          <p:nvPr/>
        </p:nvPicPr>
        <p:blipFill>
          <a:blip r:embed="rId4"/>
          <a:stretch>
            <a:fillRect/>
          </a:stretch>
        </p:blipFill>
        <p:spPr>
          <a:xfrm>
            <a:off x="4572000" y="3717032"/>
            <a:ext cx="1867925" cy="1400944"/>
          </a:xfrm>
          <a:prstGeom prst="rect">
            <a:avLst/>
          </a:prstGeom>
        </p:spPr>
      </p:pic>
      <p:sp>
        <p:nvSpPr>
          <p:cNvPr id="10" name="TextBox 9"/>
          <p:cNvSpPr txBox="1"/>
          <p:nvPr/>
        </p:nvSpPr>
        <p:spPr>
          <a:xfrm>
            <a:off x="2123728" y="4437112"/>
            <a:ext cx="2520280" cy="646331"/>
          </a:xfrm>
          <a:prstGeom prst="rect">
            <a:avLst/>
          </a:prstGeom>
          <a:noFill/>
        </p:spPr>
        <p:txBody>
          <a:bodyPr wrap="square" rtlCol="0">
            <a:spAutoFit/>
          </a:bodyPr>
          <a:lstStyle/>
          <a:p>
            <a:r>
              <a:rPr lang="en-US" dirty="0" smtClean="0"/>
              <a:t>It is then injected into a cell in  G</a:t>
            </a:r>
            <a:r>
              <a:rPr lang="en-US" baseline="-25000" dirty="0" smtClean="0"/>
              <a:t>2</a:t>
            </a:r>
            <a:r>
              <a:rPr lang="en-US" dirty="0" smtClean="0"/>
              <a:t> of interphase</a:t>
            </a:r>
            <a:endParaRPr lang="en-US" dirty="0"/>
          </a:p>
        </p:txBody>
      </p:sp>
      <p:sp>
        <p:nvSpPr>
          <p:cNvPr id="11" name="TextBox 10"/>
          <p:cNvSpPr txBox="1"/>
          <p:nvPr/>
        </p:nvSpPr>
        <p:spPr>
          <a:xfrm>
            <a:off x="4499992" y="5589240"/>
            <a:ext cx="2520280" cy="646331"/>
          </a:xfrm>
          <a:prstGeom prst="rect">
            <a:avLst/>
          </a:prstGeom>
          <a:noFill/>
        </p:spPr>
        <p:txBody>
          <a:bodyPr wrap="square" rtlCol="0">
            <a:spAutoFit/>
          </a:bodyPr>
          <a:lstStyle/>
          <a:p>
            <a:r>
              <a:rPr lang="en-US" dirty="0" smtClean="0"/>
              <a:t>As a result the second cell enters mitosis</a:t>
            </a:r>
            <a:endParaRPr lang="en-US" dirty="0"/>
          </a:p>
        </p:txBody>
      </p:sp>
      <p:cxnSp>
        <p:nvCxnSpPr>
          <p:cNvPr id="13" name="Straight Arrow Connector 12"/>
          <p:cNvCxnSpPr/>
          <p:nvPr/>
        </p:nvCxnSpPr>
        <p:spPr>
          <a:xfrm>
            <a:off x="3779912" y="3645024"/>
            <a:ext cx="792088"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6300192" y="4797152"/>
            <a:ext cx="792088"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5"/>
          <a:stretch>
            <a:fillRect/>
          </a:stretch>
        </p:blipFill>
        <p:spPr>
          <a:xfrm>
            <a:off x="1979712" y="2492896"/>
            <a:ext cx="1891928" cy="1418946"/>
          </a:xfrm>
          <a:prstGeom prst="rect">
            <a:avLst/>
          </a:prstGeom>
        </p:spPr>
      </p:pic>
    </p:spTree>
    <p:extLst>
      <p:ext uri="{BB962C8B-B14F-4D97-AF65-F5344CB8AC3E}">
        <p14:creationId xmlns:p14="http://schemas.microsoft.com/office/powerpoint/2010/main" val="380936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5.90688E-7 -1.91071E-6 L -0.05524 0.05251 " pathEditMode="relative" ptsTypes="AA">
                                      <p:cBhvr>
                                        <p:cTn id="22" dur="2000" fill="hold"/>
                                        <p:tgtEl>
                                          <p:spTgt spid="7"/>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nodeType="clickEffect">
                                  <p:stCondLst>
                                    <p:cond delay="0"/>
                                  </p:stCondLst>
                                  <p:childTnLst>
                                    <p:animMotion origin="layout" path="M -3.3148E-6 -1.10803E-6 L -0.08877 0.08443 " pathEditMode="relative" rAng="0" ptsTypes="AA">
                                      <p:cBhvr>
                                        <p:cTn id="40" dur="2000" fill="hold"/>
                                        <p:tgtEl>
                                          <p:spTgt spid="9"/>
                                        </p:tgtEl>
                                        <p:attrNameLst>
                                          <p:attrName>ppt_x</p:attrName>
                                          <p:attrName>ppt_y</p:attrName>
                                        </p:attrNameLst>
                                      </p:cBhvr>
                                      <p:rCtr x="-4448" y="4210"/>
                                    </p:animMotion>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1000" fill="hold"/>
                                        <p:tgtEl>
                                          <p:spTgt spid="15"/>
                                        </p:tgtEl>
                                        <p:attrNameLst>
                                          <p:attrName>ppt_w</p:attrName>
                                        </p:attrNameLst>
                                      </p:cBhvr>
                                      <p:tavLst>
                                        <p:tav tm="0">
                                          <p:val>
                                            <p:strVal val="#ppt_w*0.70"/>
                                          </p:val>
                                        </p:tav>
                                        <p:tav tm="100000">
                                          <p:val>
                                            <p:strVal val="#ppt_w"/>
                                          </p:val>
                                        </p:tav>
                                      </p:tavLst>
                                    </p:anim>
                                    <p:anim calcmode="lin" valueType="num">
                                      <p:cBhvr>
                                        <p:cTn id="46" dur="1000" fill="hold"/>
                                        <p:tgtEl>
                                          <p:spTgt spid="15"/>
                                        </p:tgtEl>
                                        <p:attrNameLst>
                                          <p:attrName>ppt_h</p:attrName>
                                        </p:attrNameLst>
                                      </p:cBhvr>
                                      <p:tavLst>
                                        <p:tav tm="0">
                                          <p:val>
                                            <p:strVal val="#ppt_h"/>
                                          </p:val>
                                        </p:tav>
                                        <p:tav tm="100000">
                                          <p:val>
                                            <p:strVal val="#ppt_h"/>
                                          </p:val>
                                        </p:tav>
                                      </p:tavLst>
                                    </p:anim>
                                    <p:animEffect transition="in" filter="fade">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100"/>
                                        <p:tgtEl>
                                          <p:spTgt spid="6"/>
                                        </p:tgtEl>
                                      </p:cBhvr>
                                    </p:animEffect>
                                    <p:anim calcmode="lin" valueType="num">
                                      <p:cBhvr>
                                        <p:cTn id="53" dur="400" fill="hold"/>
                                        <p:tgtEl>
                                          <p:spTgt spid="6"/>
                                        </p:tgtEl>
                                        <p:attrNameLst>
                                          <p:attrName>ppt_x</p:attrName>
                                        </p:attrNameLst>
                                      </p:cBhvr>
                                      <p:tavLst>
                                        <p:tav tm="0">
                                          <p:val>
                                            <p:strVal val="#ppt_x"/>
                                          </p:val>
                                        </p:tav>
                                        <p:tav tm="100000">
                                          <p:val>
                                            <p:strVal val="#ppt_x"/>
                                          </p:val>
                                        </p:tav>
                                      </p:tavLst>
                                    </p:anim>
                                    <p:anim calcmode="lin" valueType="num">
                                      <p:cBhvr>
                                        <p:cTn id="54" dur="400" fill="hold"/>
                                        <p:tgtEl>
                                          <p:spTgt spid="6"/>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theme/theme1.xml><?xml version="1.0" encoding="utf-8"?>
<a:theme xmlns:a="http://schemas.openxmlformats.org/drawingml/2006/main" name="Cell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1328</TotalTime>
  <Words>741</Words>
  <Application>Microsoft Office PowerPoint</Application>
  <PresentationFormat>On-screen Show (4:3)</PresentationFormat>
  <Paragraphs>78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Cells</vt:lpstr>
      <vt:lpstr>Regulating Cell Cycles</vt:lpstr>
      <vt:lpstr>Regulating Cell Cycles</vt:lpstr>
      <vt:lpstr>Regulating Cell Cycles</vt:lpstr>
      <vt:lpstr>Controls on Cell Division</vt:lpstr>
      <vt:lpstr>PowerPoint Presentation</vt:lpstr>
      <vt:lpstr>PowerPoint Presentation</vt:lpstr>
      <vt:lpstr>Controls of Cell Division</vt:lpstr>
      <vt:lpstr>Cell Cycle Regulators</vt:lpstr>
      <vt:lpstr>Experiments to show the effects of cyclin</vt:lpstr>
      <vt:lpstr>Internal Regulators</vt:lpstr>
      <vt:lpstr>Internal Regulators</vt:lpstr>
      <vt:lpstr>External Regulators</vt:lpstr>
      <vt:lpstr>External Regulators</vt:lpstr>
      <vt:lpstr>Uncontrolled Cell Growth</vt:lpstr>
      <vt:lpstr>Cancer</vt:lpstr>
      <vt:lpstr>The Causes of Cancer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Structure</dc:title>
  <dc:creator>Andrew McLean</dc:creator>
  <cp:lastModifiedBy>Andrew McLean</cp:lastModifiedBy>
  <cp:revision>17</cp:revision>
  <dcterms:created xsi:type="dcterms:W3CDTF">2013-10-14T12:48:25Z</dcterms:created>
  <dcterms:modified xsi:type="dcterms:W3CDTF">2014-01-13T09:30:35Z</dcterms:modified>
</cp:coreProperties>
</file>