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4" r:id="rId3"/>
    <p:sldId id="283" r:id="rId4"/>
    <p:sldId id="284" r:id="rId5"/>
    <p:sldId id="285" r:id="rId6"/>
    <p:sldId id="287" r:id="rId7"/>
    <p:sldId id="286" r:id="rId8"/>
    <p:sldId id="288" r:id="rId9"/>
    <p:sldId id="257" r:id="rId10"/>
    <p:sldId id="263" r:id="rId11"/>
    <p:sldId id="262" r:id="rId12"/>
    <p:sldId id="261" r:id="rId13"/>
    <p:sldId id="259" r:id="rId14"/>
    <p:sldId id="258" r:id="rId15"/>
    <p:sldId id="260" r:id="rId16"/>
    <p:sldId id="265" r:id="rId17"/>
    <p:sldId id="281" r:id="rId18"/>
    <p:sldId id="266" r:id="rId19"/>
    <p:sldId id="267" r:id="rId20"/>
    <p:sldId id="282" r:id="rId21"/>
    <p:sldId id="275" r:id="rId22"/>
    <p:sldId id="276" r:id="rId23"/>
    <p:sldId id="278" r:id="rId24"/>
    <p:sldId id="280" r:id="rId25"/>
    <p:sldId id="277" r:id="rId26"/>
    <p:sldId id="293" r:id="rId27"/>
    <p:sldId id="297" r:id="rId28"/>
    <p:sldId id="299" r:id="rId29"/>
    <p:sldId id="279" r:id="rId30"/>
    <p:sldId id="291" r:id="rId31"/>
    <p:sldId id="292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88" autoAdjust="0"/>
  </p:normalViewPr>
  <p:slideViewPr>
    <p:cSldViewPr snapToGrid="0">
      <p:cViewPr varScale="1">
        <p:scale>
          <a:sx n="60" d="100"/>
          <a:sy n="60" d="100"/>
        </p:scale>
        <p:origin x="-6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2E94-6476-C14E-A7DA-8681CC1EF57F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B695F-DAFF-5C42-B4CC-1FFBF8718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70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C5A40-513B-4425-9B8B-3C3C27FA1E4A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A036-C2CD-4420-95C0-D132EEFE7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8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Interactive</a:t>
            </a:r>
            <a:r>
              <a:rPr lang="en-US" baseline="0" dirty="0" smtClean="0"/>
              <a:t> poster: </a:t>
            </a:r>
            <a:r>
              <a:rPr lang="en-US" dirty="0" smtClean="0"/>
              <a:t>https://www.thinglink.com/scene/359446759849590786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A036-C2CD-4420-95C0-D132EEFE7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Interactive</a:t>
            </a:r>
            <a:r>
              <a:rPr lang="en-US" baseline="0" dirty="0" smtClean="0"/>
              <a:t> poster: </a:t>
            </a:r>
            <a:r>
              <a:rPr lang="en-US" dirty="0" smtClean="0"/>
              <a:t>https://www.thinglink.com/scene/359446759849590786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A036-C2CD-4420-95C0-D132EEFE7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consequence of geologic activity the</a:t>
            </a:r>
            <a:r>
              <a:rPr lang="en-US" baseline="0" dirty="0" smtClean="0"/>
              <a:t> mineral and fossil fuel deposits are unevenly distributed around the world.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A036-C2CD-4420-95C0-D132EEFE78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2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0ED19-ECB8-49B9-A673-B8A8DEA46F66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DC0E-36B0-4F88-A403-01055A62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2.thingpic.com/images/ZW/qoVXPA87x5UdzC5mgBHZqqd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blogs-images.forbes.com/trevornace/files/2016/02/the-rock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26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Sedimentary rocks</a:t>
            </a:r>
            <a:r>
              <a:rPr lang="en-US" dirty="0"/>
              <a:t> are types of </a:t>
            </a:r>
            <a:r>
              <a:rPr lang="en-US" b="1" dirty="0"/>
              <a:t>rock</a:t>
            </a:r>
            <a:r>
              <a:rPr lang="en-US" dirty="0"/>
              <a:t> that are formed by the </a:t>
            </a:r>
            <a:r>
              <a:rPr lang="en-US" dirty="0" smtClean="0"/>
              <a:t>deposition of material. 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This material subsequently undergoes </a:t>
            </a:r>
            <a:r>
              <a:rPr lang="en-US" b="1" dirty="0" smtClean="0"/>
              <a:t>cementation</a:t>
            </a:r>
            <a:r>
              <a:rPr lang="en-US" dirty="0" smtClean="0"/>
              <a:t> at the Earths surface (possibly under water).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Igneous rocks are formed in molten magma. </a:t>
            </a:r>
          </a:p>
          <a:p>
            <a:pPr marL="0" indent="0">
              <a:buNone/>
            </a:pPr>
            <a:r>
              <a:rPr lang="en-US" dirty="0" smtClean="0"/>
              <a:t>Igneous rock is formed when lava cools.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Contains many minerals which help plants grow.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image.slidesharecdn.com/igneousrocks-130910155518-phpapp01/95/igneous-rocks-3-638.jpg?cb=13788290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t="21659" r="8525"/>
          <a:stretch/>
        </p:blipFill>
        <p:spPr bwMode="auto">
          <a:xfrm>
            <a:off x="8647043" y="4204575"/>
            <a:ext cx="3448880" cy="258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pload.wikimedia.org/wikipedia/commons/a/a9/Igneous_rock_eng_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Rocks created by heat, pressure and/or chemically reactive fluids.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Metamorphic rocks are produced from</a:t>
            </a:r>
          </a:p>
          <a:p>
            <a:pPr marL="625475" indent="120650"/>
            <a:r>
              <a:rPr lang="en-US" dirty="0"/>
              <a:t>	I</a:t>
            </a:r>
            <a:r>
              <a:rPr lang="en-US" dirty="0" smtClean="0"/>
              <a:t>gneous rocks</a:t>
            </a:r>
          </a:p>
          <a:p>
            <a:pPr marL="804863" indent="-179388"/>
            <a:r>
              <a:rPr lang="en-US" dirty="0"/>
              <a:t>	</a:t>
            </a:r>
            <a:r>
              <a:rPr lang="en-US" dirty="0" smtClean="0"/>
              <a:t>Sedimentary rocks</a:t>
            </a:r>
          </a:p>
          <a:p>
            <a:pPr marL="804863" indent="-179388"/>
            <a:r>
              <a:rPr lang="en-US" dirty="0"/>
              <a:t>	</a:t>
            </a:r>
            <a:r>
              <a:rPr lang="en-US" dirty="0" smtClean="0"/>
              <a:t>Other metamorphic rocks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55" y="365125"/>
            <a:ext cx="11476181" cy="1325563"/>
          </a:xfrm>
        </p:spPr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5" y="1825625"/>
            <a:ext cx="11522363" cy="47552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mineral is a naturally occurring inorganic solid, with a definite chemical composition, and an ordered atomic arrangement.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ccurs naturally</a:t>
            </a:r>
            <a:endParaRPr lang="en-US" dirty="0"/>
          </a:p>
          <a:p>
            <a:r>
              <a:rPr lang="en-US" dirty="0"/>
              <a:t>Is solid at room temperatures</a:t>
            </a:r>
          </a:p>
          <a:p>
            <a:r>
              <a:rPr lang="en-US" dirty="0" smtClean="0"/>
              <a:t>Has </a:t>
            </a:r>
            <a:r>
              <a:rPr lang="en-US" dirty="0"/>
              <a:t>a regular structure (its atoms have a definite arrangement).</a:t>
            </a:r>
          </a:p>
          <a:p>
            <a:r>
              <a:rPr lang="en-US" dirty="0"/>
              <a:t>Has a chemical formula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and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/>
              <a:t>Rocks are made </a:t>
            </a:r>
            <a:r>
              <a:rPr lang="en-US" sz="5400" b="1" dirty="0" smtClean="0"/>
              <a:t>of one or more  </a:t>
            </a:r>
            <a:r>
              <a:rPr lang="en-US" sz="5400" b="1" dirty="0"/>
              <a:t>minerals. </a:t>
            </a:r>
            <a:endParaRPr lang="en-US" sz="54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/>
              <a:t>a few minerals are rock forming and most rock is made from a combination of the commonest of these such as feldspars, quartz, mica, olivine, calcite, pyroxene and amphiboles.</a:t>
            </a:r>
          </a:p>
        </p:txBody>
      </p:sp>
    </p:spTree>
    <p:extLst>
      <p:ext uri="{BB962C8B-B14F-4D97-AF65-F5344CB8AC3E}">
        <p14:creationId xmlns:p14="http://schemas.microsoft.com/office/powerpoint/2010/main" val="4207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36" y="365125"/>
            <a:ext cx="4995160" cy="1325563"/>
          </a:xfrm>
        </p:spPr>
        <p:txBody>
          <a:bodyPr/>
          <a:lstStyle/>
          <a:p>
            <a:r>
              <a:rPr lang="en-US" dirty="0" smtClean="0"/>
              <a:t>Silicates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36" y="1825624"/>
            <a:ext cx="5015979" cy="475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Silicates constitute the majority of Earth's crust, as well as the other terrestrial planets, rocky moons, and asteroids. </a:t>
            </a: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4181" y="5380181"/>
            <a:ext cx="6188364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Sand, Portland cement, and thousands of minerals are examples of silicates. Silicate compounds, including the minerals, consist of silicate anions whose charge is balanced by various </a:t>
            </a:r>
            <a:r>
              <a:rPr lang="en-US" dirty="0" err="1"/>
              <a:t>cations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54102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Quartz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025"/>
            <a:ext cx="5410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Quartz is a mineral composed of silicon and </a:t>
            </a:r>
            <a:r>
              <a:rPr lang="en-US" dirty="0" smtClean="0"/>
              <a:t>oxygen.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Quartz </a:t>
            </a:r>
            <a:r>
              <a:rPr lang="en-US" dirty="0"/>
              <a:t>is the second most abundant mineral in Earth's continental crust, behind feldspar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62360" y="4976281"/>
            <a:ext cx="5662709" cy="1200329"/>
          </a:xfrm>
          <a:prstGeom prst="rect">
            <a:avLst/>
          </a:prstGeom>
          <a:solidFill>
            <a:srgbClr val="F4B183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Silicon and oxygen atoms form </a:t>
            </a:r>
            <a:r>
              <a:rPr lang="en-US" dirty="0"/>
              <a:t>in a continuous framework of SiO4 silicon–oxygen </a:t>
            </a:r>
            <a:r>
              <a:rPr lang="en-US" dirty="0" err="1"/>
              <a:t>tetrahedra</a:t>
            </a:r>
            <a:r>
              <a:rPr lang="en-US" dirty="0"/>
              <a:t>, with each oxygen being shared between two </a:t>
            </a:r>
            <a:r>
              <a:rPr lang="en-US" dirty="0" err="1"/>
              <a:t>tetrahedra</a:t>
            </a:r>
            <a:r>
              <a:rPr lang="en-US" dirty="0"/>
              <a:t>, giving an overall chemical formula of SiO2.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62360" y="395604"/>
            <a:ext cx="5590507" cy="4518212"/>
            <a:chOff x="6162360" y="395604"/>
            <a:chExt cx="5590507" cy="4518212"/>
          </a:xfrm>
        </p:grpSpPr>
        <p:sp>
          <p:nvSpPr>
            <p:cNvPr id="6" name="Rectangle 5"/>
            <p:cNvSpPr/>
            <p:nvPr/>
          </p:nvSpPr>
          <p:spPr>
            <a:xfrm>
              <a:off x="6162360" y="4205893"/>
              <a:ext cx="5579434" cy="707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2361" y="395604"/>
              <a:ext cx="5590506" cy="4192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4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94" y="346720"/>
            <a:ext cx="11039853" cy="1325563"/>
          </a:xfrm>
        </p:spPr>
        <p:txBody>
          <a:bodyPr/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825624"/>
            <a:ext cx="6837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Rocks are: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Solid</a:t>
            </a:r>
          </a:p>
          <a:p>
            <a:r>
              <a:rPr lang="en-US" dirty="0" smtClean="0"/>
              <a:t>Naturally occurring</a:t>
            </a:r>
          </a:p>
          <a:p>
            <a:r>
              <a:rPr lang="en-US" dirty="0" smtClean="0"/>
              <a:t>Made from minerals or mineral like matter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Tetrahedron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832" r="-70832"/>
          <a:stretch>
            <a:fillRect/>
          </a:stretch>
        </p:blipFill>
        <p:spPr>
          <a:xfrm>
            <a:off x="838200" y="1825625"/>
            <a:ext cx="10445581" cy="4351338"/>
          </a:xfrm>
        </p:spPr>
      </p:pic>
    </p:spTree>
    <p:extLst>
      <p:ext uri="{BB962C8B-B14F-4D97-AF65-F5344CB8AC3E}">
        <p14:creationId xmlns:p14="http://schemas.microsoft.com/office/powerpoint/2010/main" val="6311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Hardness</a:t>
            </a:r>
          </a:p>
          <a:p>
            <a:pPr marL="0" indent="0">
              <a:buNone/>
            </a:pPr>
            <a:r>
              <a:rPr lang="en-US" dirty="0" smtClean="0"/>
              <a:t>Color</a:t>
            </a:r>
          </a:p>
          <a:p>
            <a:pPr marL="0" indent="0">
              <a:buNone/>
            </a:pPr>
            <a:r>
              <a:rPr lang="en-US" dirty="0" smtClean="0"/>
              <a:t>Luster</a:t>
            </a:r>
          </a:p>
          <a:p>
            <a:pPr marL="0" indent="0">
              <a:buNone/>
            </a:pPr>
            <a:r>
              <a:rPr lang="en-US" dirty="0" smtClean="0"/>
              <a:t>Cleavage</a:t>
            </a:r>
          </a:p>
          <a:p>
            <a:pPr marL="0" indent="0">
              <a:buNone/>
            </a:pPr>
            <a:r>
              <a:rPr lang="en-US" dirty="0" smtClean="0"/>
              <a:t>Streak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31" y="365125"/>
            <a:ext cx="11420524" cy="1325563"/>
          </a:xfrm>
        </p:spPr>
        <p:txBody>
          <a:bodyPr/>
          <a:lstStyle/>
          <a:p>
            <a:r>
              <a:rPr lang="en-US" dirty="0" smtClean="0"/>
              <a:t>Hardness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24" y="1803647"/>
            <a:ext cx="6698991" cy="466785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631" y="1825625"/>
            <a:ext cx="4646935" cy="48184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“Hardness</a:t>
            </a:r>
            <a:r>
              <a:rPr lang="en-US" dirty="0"/>
              <a:t>" is the resistance of a material to being scratched.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By comparing the relative hardness of two rocks we can help to determine its identity.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Most minerals have a distinctive color that can be used for </a:t>
            </a:r>
            <a:r>
              <a:rPr lang="en-US" dirty="0" smtClean="0"/>
              <a:t>identification.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Opaque minerals have a consistent color but translucent and transparent minerals do not.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803400"/>
            <a:ext cx="5689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Streak is the color of the mineral in powdered form. Streak shows the true color of the mineral.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99" y="1778000"/>
            <a:ext cx="5267377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Luster is the property of minerals that indicates how much the surface of a mineral reflects light.</a:t>
            </a:r>
          </a:p>
        </p:txBody>
      </p:sp>
    </p:spTree>
    <p:extLst>
      <p:ext uri="{BB962C8B-B14F-4D97-AF65-F5344CB8AC3E}">
        <p14:creationId xmlns:p14="http://schemas.microsoft.com/office/powerpoint/2010/main" val="34895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Metallic, </a:t>
            </a:r>
            <a:r>
              <a:rPr lang="en-US" dirty="0" err="1" smtClean="0"/>
              <a:t>Submettalic</a:t>
            </a:r>
            <a:r>
              <a:rPr lang="en-US" dirty="0" smtClean="0"/>
              <a:t>, </a:t>
            </a:r>
            <a:r>
              <a:rPr lang="en-US" dirty="0" err="1"/>
              <a:t>Nonmettalic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438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Metallic: The </a:t>
            </a:r>
            <a:r>
              <a:rPr lang="en-US" dirty="0"/>
              <a:t>mineral is opaque and reflects light as a metal </a:t>
            </a:r>
            <a:r>
              <a:rPr lang="en-US" dirty="0" smtClean="0"/>
              <a:t>would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Submettalic</a:t>
            </a:r>
            <a:r>
              <a:rPr lang="en-US" dirty="0" smtClean="0"/>
              <a:t>: The </a:t>
            </a:r>
            <a:r>
              <a:rPr lang="en-US" dirty="0"/>
              <a:t>mineral is opaque and dull. The mineral is dark colored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Nonmettalic</a:t>
            </a:r>
            <a:r>
              <a:rPr lang="en-US" dirty="0" smtClean="0"/>
              <a:t>: </a:t>
            </a:r>
            <a:r>
              <a:rPr lang="en-US" dirty="0"/>
              <a:t>The mineral does not reflect light like a metal.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Vitreous, Resinous, </a:t>
            </a:r>
            <a:r>
              <a:rPr lang="en-US" dirty="0"/>
              <a:t>Adamantine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Vitreous: The </a:t>
            </a:r>
            <a:r>
              <a:rPr lang="en-US" dirty="0"/>
              <a:t>mineral looks like broken glass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Resinous: The </a:t>
            </a:r>
            <a:r>
              <a:rPr lang="en-US" dirty="0"/>
              <a:t>mineral looks like hardened tree sap (resin)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Adamantine:</a:t>
            </a:r>
            <a:r>
              <a:rPr lang="en-US" dirty="0"/>
              <a:t>	The mineral looks brilliant, like a diamond.</a:t>
            </a:r>
          </a:p>
        </p:txBody>
      </p:sp>
    </p:spTree>
    <p:extLst>
      <p:ext uri="{BB962C8B-B14F-4D97-AF65-F5344CB8AC3E}">
        <p14:creationId xmlns:p14="http://schemas.microsoft.com/office/powerpoint/2010/main" val="32239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Silky, Greasy, Pearly, </a:t>
            </a:r>
            <a:r>
              <a:rPr lang="en-US" dirty="0"/>
              <a:t>Waxy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Silky: The </a:t>
            </a:r>
            <a:r>
              <a:rPr lang="en-US" dirty="0"/>
              <a:t>mineral looks fibrous, like </a:t>
            </a:r>
            <a:r>
              <a:rPr lang="en-US" dirty="0" smtClean="0"/>
              <a:t>silk.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Greasy: The </a:t>
            </a:r>
            <a:r>
              <a:rPr lang="en-US" dirty="0"/>
              <a:t>mineral looks like oil on water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mineral appears iridescent, like a pearl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Waxy: The </a:t>
            </a:r>
            <a:r>
              <a:rPr lang="en-US" dirty="0"/>
              <a:t>mineral looks like paraffin or wax</a:t>
            </a:r>
          </a:p>
        </p:txBody>
      </p:sp>
    </p:spTree>
    <p:extLst>
      <p:ext uri="{BB962C8B-B14F-4D97-AF65-F5344CB8AC3E}">
        <p14:creationId xmlns:p14="http://schemas.microsoft.com/office/powerpoint/2010/main" val="33742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42" y="326638"/>
            <a:ext cx="10968966" cy="1325563"/>
          </a:xfrm>
        </p:spPr>
        <p:txBody>
          <a:bodyPr/>
          <a:lstStyle/>
          <a:p>
            <a:r>
              <a:rPr lang="en-US" dirty="0" smtClean="0"/>
              <a:t>Cleavage and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83" y="1825625"/>
            <a:ext cx="5826617" cy="4795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Minerals tend to break along lines or smooth surfaces when hit sharply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Different </a:t>
            </a:r>
            <a:r>
              <a:rPr lang="en-US" dirty="0"/>
              <a:t>minerals break in different ways showing different types of cleavage.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4179" y="4318751"/>
            <a:ext cx="5589829" cy="2308324"/>
          </a:xfrm>
          <a:prstGeom prst="rect">
            <a:avLst/>
          </a:prstGeom>
          <a:solidFill>
            <a:srgbClr val="F8CBAD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Cleavage</a:t>
            </a:r>
            <a:r>
              <a:rPr lang="en-US" sz="2400" dirty="0"/>
              <a:t> is when you break a mineral and it breaks smoothly along smooth, flat surfaces</a:t>
            </a:r>
            <a:r>
              <a:rPr lang="en-US" sz="2400" dirty="0" smtClean="0"/>
              <a:t>.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Fracture</a:t>
            </a:r>
            <a:r>
              <a:rPr lang="en-US" sz="2400" dirty="0" smtClean="0"/>
              <a:t> </a:t>
            </a:r>
            <a:r>
              <a:rPr lang="en-US" sz="2400" dirty="0"/>
              <a:t>is when a mineral breaks unevenly along either curved or irregular surfaces.</a:t>
            </a:r>
          </a:p>
        </p:txBody>
      </p:sp>
    </p:spTree>
    <p:extLst>
      <p:ext uri="{BB962C8B-B14F-4D97-AF65-F5344CB8AC3E}">
        <p14:creationId xmlns:p14="http://schemas.microsoft.com/office/powerpoint/2010/main" val="7706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Surface is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processes of plate tectonics changes the surface of the Earth.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Continents move, mountains rise and oceanic crust sinks back into the earths mantle.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69088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25625"/>
            <a:ext cx="6908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Fossil fuel </a:t>
            </a:r>
            <a:r>
              <a:rPr lang="en-US" dirty="0" smtClean="0"/>
              <a:t>are formed from decayed </a:t>
            </a:r>
            <a:r>
              <a:rPr lang="en-US" dirty="0"/>
              <a:t>plants and animals that have been converted to crude oil, coal, natural gas, </a:t>
            </a:r>
            <a:r>
              <a:rPr lang="en-US" dirty="0" smtClean="0"/>
              <a:t>oil </a:t>
            </a:r>
            <a:r>
              <a:rPr lang="en-US" dirty="0"/>
              <a:t>by exposure to heat and pressure in the earth's </a:t>
            </a:r>
            <a:r>
              <a:rPr lang="en-US" dirty="0" smtClean="0"/>
              <a:t>crust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26" r="22371"/>
          <a:stretch/>
        </p:blipFill>
        <p:spPr>
          <a:xfrm>
            <a:off x="7416800" y="0"/>
            <a:ext cx="477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Estimated world fossil fuel energy resources as of Jan. 1, 1996. Data are from the U.S. Dept. of Energy 1996 Annual Energy Review.</a:t>
            </a:r>
          </a:p>
          <a:p>
            <a:endParaRPr lang="en-US" dirty="0"/>
          </a:p>
          <a:p>
            <a:r>
              <a:rPr lang="en-US" dirty="0"/>
              <a:t>Figures show how these fossil fuel resources are distributed by nation.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5613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9" y="304800"/>
            <a:ext cx="11459535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Weathering is the chemical and mechanical breakdown of Earth’s surface over time.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Weathering can be </a:t>
            </a:r>
            <a:r>
              <a:rPr lang="en-US" b="1" dirty="0" smtClean="0"/>
              <a:t>physical</a:t>
            </a:r>
            <a:r>
              <a:rPr lang="en-US" dirty="0" smtClean="0"/>
              <a:t> or </a:t>
            </a:r>
            <a:r>
              <a:rPr lang="en-US" b="1" dirty="0" smtClean="0"/>
              <a:t>chemical </a:t>
            </a:r>
            <a:r>
              <a:rPr lang="en-US" dirty="0" smtClean="0"/>
              <a:t>in nature.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Physical or mechanical weathering is the process of breaking down rock without changing its chemical composition.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Causes of physical weathering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Plants and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413" b="22413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Chemical weathering is the process that changes the composition of rocks.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example:</a:t>
            </a:r>
          </a:p>
          <a:p>
            <a:pPr marL="0" indent="0">
              <a:buNone/>
            </a:pPr>
            <a:r>
              <a:rPr lang="en-US" dirty="0" smtClean="0"/>
              <a:t>Limestone can dissolve in acidic water</a:t>
            </a:r>
          </a:p>
          <a:p>
            <a:pPr marL="0" indent="0">
              <a:buNone/>
            </a:pPr>
            <a:r>
              <a:rPr lang="en-US" dirty="0" smtClean="0"/>
              <a:t>Iron can react with oxygen and water to make rust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Chemical weathering can occur faster at higher temperatures and where water is abundant.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0658" cy="1325563"/>
          </a:xfrm>
        </p:spPr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125686" cy="48123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otf.edu/ete/images/modules/msese/earthsysflr/EFCycleP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3"/>
            <a:ext cx="10020300" cy="48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815</Words>
  <Application>Microsoft Macintosh PowerPoint</Application>
  <PresentationFormat>Custom</PresentationFormat>
  <Paragraphs>125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The Rock Cycle</vt:lpstr>
      <vt:lpstr>Rocks</vt:lpstr>
      <vt:lpstr>Earth’s Surface is Changing</vt:lpstr>
      <vt:lpstr>Weathering</vt:lpstr>
      <vt:lpstr>Physical Weathering</vt:lpstr>
      <vt:lpstr>PowerPoint Presentation</vt:lpstr>
      <vt:lpstr>Chemical Weathering</vt:lpstr>
      <vt:lpstr>PowerPoint Presentation</vt:lpstr>
      <vt:lpstr>The Rock Cycle</vt:lpstr>
      <vt:lpstr>PowerPoint Presentation</vt:lpstr>
      <vt:lpstr>PowerPoint Presentation</vt:lpstr>
      <vt:lpstr>Sedimentary Rock</vt:lpstr>
      <vt:lpstr>Igneous Rocks</vt:lpstr>
      <vt:lpstr>PowerPoint Presentation</vt:lpstr>
      <vt:lpstr>Metamorphic Rock</vt:lpstr>
      <vt:lpstr>Minerals</vt:lpstr>
      <vt:lpstr>Minerals and Rocks</vt:lpstr>
      <vt:lpstr>Silicates</vt:lpstr>
      <vt:lpstr>The Quartz Family</vt:lpstr>
      <vt:lpstr>Tetrahedron</vt:lpstr>
      <vt:lpstr>Physical Properties</vt:lpstr>
      <vt:lpstr>Hardness</vt:lpstr>
      <vt:lpstr>Color</vt:lpstr>
      <vt:lpstr>Streak</vt:lpstr>
      <vt:lpstr>Luster</vt:lpstr>
      <vt:lpstr>Metallic, Submettalic, Nonmettalic</vt:lpstr>
      <vt:lpstr>Vitreous, Resinous, Adamantine</vt:lpstr>
      <vt:lpstr>Silky, Greasy, Pearly, Waxy</vt:lpstr>
      <vt:lpstr>Cleavage and Fracture</vt:lpstr>
      <vt:lpstr>Fossil Fuels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 Cycle</dc:title>
  <dc:creator>Andrew McLean</dc:creator>
  <cp:lastModifiedBy>Andrew McLean</cp:lastModifiedBy>
  <cp:revision>42</cp:revision>
  <cp:lastPrinted>2018-04-02T17:45:32Z</cp:lastPrinted>
  <dcterms:created xsi:type="dcterms:W3CDTF">2016-07-20T17:10:28Z</dcterms:created>
  <dcterms:modified xsi:type="dcterms:W3CDTF">2018-04-03T14:54:23Z</dcterms:modified>
</cp:coreProperties>
</file>